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6858000" cx="9144000"/>
  <p:notesSz cx="6858000" cy="9144000"/>
  <p:embeddedFontLst>
    <p:embeddedFont>
      <p:font typeface="Tahoma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55E2A8E-D96A-445E-9C76-7745925CAF75}">
  <a:tblStyle styleId="{855E2A8E-D96A-445E-9C76-7745925CAF75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F6EF"/>
          </a:solidFill>
        </a:fill>
      </a:tcStyle>
    </a:wholeTbl>
    <a:band1H>
      <a:tcTxStyle b="off" i="off"/>
      <a:tcStyle>
        <a:fill>
          <a:solidFill>
            <a:srgbClr val="CAECDD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AECDD"/>
          </a:solidFill>
        </a:fill>
      </a:tcStyle>
    </a:band1V>
    <a:band2V>
      <a:tcTxStyle b="off" i="off"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Tahoma-bold.fntdata"/><Relationship Id="rId12" Type="http://schemas.openxmlformats.org/officeDocument/2006/relationships/slide" Target="slides/slide7.xml"/><Relationship Id="rId34" Type="http://schemas.openxmlformats.org/officeDocument/2006/relationships/font" Target="fonts/Tahoma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fmla="val 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4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fmla="val 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5;n"/>
          <p:cNvSpPr txBox="1"/>
          <p:nvPr/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3884612" y="0"/>
            <a:ext cx="2968625" cy="4540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/>
          <p:nvPr>
            <p:ph idx="2" type="sldImg"/>
          </p:nvPr>
        </p:nvSpPr>
        <p:spPr>
          <a:xfrm>
            <a:off x="1143000" y="685800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6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8" name="Google Shape;8;n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n"/>
          <p:cNvSpPr txBox="1"/>
          <p:nvPr/>
        </p:nvSpPr>
        <p:spPr>
          <a:xfrm>
            <a:off x="0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n"/>
          <p:cNvSpPr txBox="1"/>
          <p:nvPr>
            <p:ph idx="12" type="sldNum"/>
          </p:nvPr>
        </p:nvSpPr>
        <p:spPr>
          <a:xfrm>
            <a:off x="3884612" y="8685212"/>
            <a:ext cx="2968625" cy="4540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8890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2" marL="1143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3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4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5" marL="2514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6" marL="342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7" marL="4800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8" marL="6629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:notes"/>
          <p:cNvSpPr txBox="1"/>
          <p:nvPr/>
        </p:nvSpPr>
        <p:spPr>
          <a:xfrm>
            <a:off x="3884612" y="8685212"/>
            <a:ext cx="2968625" cy="454025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7" name="Google Shape;6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" name="Google Shape;68;p1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:notes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p10:notes"/>
          <p:cNvSpPr/>
          <p:nvPr>
            <p:ph idx="2" type="sldImg"/>
          </p:nvPr>
        </p:nvSpPr>
        <p:spPr>
          <a:xfrm>
            <a:off x="1143000" y="685800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6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1:notes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p11:notes"/>
          <p:cNvSpPr/>
          <p:nvPr>
            <p:ph idx="2" type="sldImg"/>
          </p:nvPr>
        </p:nvSpPr>
        <p:spPr>
          <a:xfrm>
            <a:off x="1143000" y="685800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6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2:notes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" name="Google Shape;206;p12:notes"/>
          <p:cNvSpPr/>
          <p:nvPr>
            <p:ph idx="2" type="sldImg"/>
          </p:nvPr>
        </p:nvSpPr>
        <p:spPr>
          <a:xfrm>
            <a:off x="1143000" y="685800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6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3:notes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" name="Google Shape;219;p13:notes"/>
          <p:cNvSpPr/>
          <p:nvPr>
            <p:ph idx="2" type="sldImg"/>
          </p:nvPr>
        </p:nvSpPr>
        <p:spPr>
          <a:xfrm>
            <a:off x="1143000" y="685800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6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4:notes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p14:notes"/>
          <p:cNvSpPr/>
          <p:nvPr>
            <p:ph idx="2" type="sldImg"/>
          </p:nvPr>
        </p:nvSpPr>
        <p:spPr>
          <a:xfrm>
            <a:off x="1143000" y="685800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6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5:notes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" name="Google Shape;241;p15:notes"/>
          <p:cNvSpPr/>
          <p:nvPr>
            <p:ph idx="2" type="sldImg"/>
          </p:nvPr>
        </p:nvSpPr>
        <p:spPr>
          <a:xfrm>
            <a:off x="1143000" y="685800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6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6:notes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p16:notes"/>
          <p:cNvSpPr/>
          <p:nvPr>
            <p:ph idx="2" type="sldImg"/>
          </p:nvPr>
        </p:nvSpPr>
        <p:spPr>
          <a:xfrm>
            <a:off x="1143000" y="685800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6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7:notes"/>
          <p:cNvSpPr/>
          <p:nvPr>
            <p:ph idx="2" type="sldImg"/>
          </p:nvPr>
        </p:nvSpPr>
        <p:spPr>
          <a:xfrm>
            <a:off x="1143000" y="685800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70" name="Google Shape;270;p17:notes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1" name="Google Shape;271;p17:notes"/>
          <p:cNvSpPr txBox="1"/>
          <p:nvPr>
            <p:ph idx="12" type="sldNum"/>
          </p:nvPr>
        </p:nvSpPr>
        <p:spPr>
          <a:xfrm>
            <a:off x="3884612" y="8685212"/>
            <a:ext cx="2968625" cy="45402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b="0" i="0" lang="es-E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8:notes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8" name="Google Shape;288;p18:notes"/>
          <p:cNvSpPr/>
          <p:nvPr>
            <p:ph idx="2" type="sldImg"/>
          </p:nvPr>
        </p:nvSpPr>
        <p:spPr>
          <a:xfrm>
            <a:off x="1143000" y="685800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6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9:notes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1" name="Google Shape;301;p19:notes"/>
          <p:cNvSpPr/>
          <p:nvPr>
            <p:ph idx="2" type="sldImg"/>
          </p:nvPr>
        </p:nvSpPr>
        <p:spPr>
          <a:xfrm>
            <a:off x="1143000" y="685800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6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:notes"/>
          <p:cNvSpPr txBox="1"/>
          <p:nvPr/>
        </p:nvSpPr>
        <p:spPr>
          <a:xfrm>
            <a:off x="3884612" y="8685212"/>
            <a:ext cx="2968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s-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0:notes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6" name="Google Shape;316;p20:notes"/>
          <p:cNvSpPr/>
          <p:nvPr>
            <p:ph idx="2" type="sldImg"/>
          </p:nvPr>
        </p:nvSpPr>
        <p:spPr>
          <a:xfrm>
            <a:off x="1143000" y="685800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6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1:notes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9" name="Google Shape;329;p21:notes"/>
          <p:cNvSpPr/>
          <p:nvPr>
            <p:ph idx="2" type="sldImg"/>
          </p:nvPr>
        </p:nvSpPr>
        <p:spPr>
          <a:xfrm>
            <a:off x="1143000" y="685800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6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2:notes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6" name="Google Shape;356;p22:notes"/>
          <p:cNvSpPr/>
          <p:nvPr>
            <p:ph idx="2" type="sldImg"/>
          </p:nvPr>
        </p:nvSpPr>
        <p:spPr>
          <a:xfrm>
            <a:off x="1143000" y="685800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6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3:notes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6" name="Google Shape;386;p23:notes"/>
          <p:cNvSpPr/>
          <p:nvPr>
            <p:ph idx="2" type="sldImg"/>
          </p:nvPr>
        </p:nvSpPr>
        <p:spPr>
          <a:xfrm>
            <a:off x="1143000" y="685800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6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4:notes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2" name="Google Shape;412;p24:notes"/>
          <p:cNvSpPr/>
          <p:nvPr>
            <p:ph idx="2" type="sldImg"/>
          </p:nvPr>
        </p:nvSpPr>
        <p:spPr>
          <a:xfrm>
            <a:off x="1143000" y="685800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6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5:notes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8" name="Google Shape;438;p25:notes"/>
          <p:cNvSpPr/>
          <p:nvPr>
            <p:ph idx="2" type="sldImg"/>
          </p:nvPr>
        </p:nvSpPr>
        <p:spPr>
          <a:xfrm>
            <a:off x="1143000" y="685800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6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6:notes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7" name="Google Shape;467;p26:notes"/>
          <p:cNvSpPr/>
          <p:nvPr>
            <p:ph idx="2" type="sldImg"/>
          </p:nvPr>
        </p:nvSpPr>
        <p:spPr>
          <a:xfrm>
            <a:off x="1143000" y="685800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6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7:notes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2" name="Google Shape;492;p27:notes"/>
          <p:cNvSpPr/>
          <p:nvPr>
            <p:ph idx="2" type="sldImg"/>
          </p:nvPr>
        </p:nvSpPr>
        <p:spPr>
          <a:xfrm>
            <a:off x="1143000" y="685800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6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8:notes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8" name="Google Shape;518;p28:notes"/>
          <p:cNvSpPr/>
          <p:nvPr>
            <p:ph idx="2" type="sldImg"/>
          </p:nvPr>
        </p:nvSpPr>
        <p:spPr>
          <a:xfrm>
            <a:off x="1143000" y="685800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6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/>
          <p:nvPr>
            <p:ph idx="2" type="sldImg"/>
          </p:nvPr>
        </p:nvSpPr>
        <p:spPr>
          <a:xfrm>
            <a:off x="1143000" y="685800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6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685800" y="4343400"/>
            <a:ext cx="5483100" cy="41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" name="Google Shape;109;p3:notes"/>
          <p:cNvSpPr txBox="1"/>
          <p:nvPr>
            <p:ph idx="12" type="sldNum"/>
          </p:nvPr>
        </p:nvSpPr>
        <p:spPr>
          <a:xfrm>
            <a:off x="3884612" y="8685212"/>
            <a:ext cx="29685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3" marL="1600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4" marL="2057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5" marL="2514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6" marL="3429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7" marL="4800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8" marL="6629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" name="Google Shape;115;p4:notes"/>
          <p:cNvSpPr/>
          <p:nvPr>
            <p:ph idx="2" type="sldImg"/>
          </p:nvPr>
        </p:nvSpPr>
        <p:spPr>
          <a:xfrm>
            <a:off x="1143000" y="685800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6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p5:notes"/>
          <p:cNvSpPr/>
          <p:nvPr>
            <p:ph idx="2" type="sldImg"/>
          </p:nvPr>
        </p:nvSpPr>
        <p:spPr>
          <a:xfrm>
            <a:off x="1143000" y="685800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6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p6:notes"/>
          <p:cNvSpPr/>
          <p:nvPr>
            <p:ph idx="2" type="sldImg"/>
          </p:nvPr>
        </p:nvSpPr>
        <p:spPr>
          <a:xfrm>
            <a:off x="1143000" y="685800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6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p7:notes"/>
          <p:cNvSpPr/>
          <p:nvPr>
            <p:ph idx="2" type="sldImg"/>
          </p:nvPr>
        </p:nvSpPr>
        <p:spPr>
          <a:xfrm>
            <a:off x="1143000" y="685800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6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p8:notes"/>
          <p:cNvSpPr/>
          <p:nvPr>
            <p:ph idx="2" type="sldImg"/>
          </p:nvPr>
        </p:nvSpPr>
        <p:spPr>
          <a:xfrm>
            <a:off x="1143000" y="685800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6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:notes"/>
          <p:cNvSpPr txBox="1"/>
          <p:nvPr>
            <p:ph idx="1" type="body"/>
          </p:nvPr>
        </p:nvSpPr>
        <p:spPr>
          <a:xfrm>
            <a:off x="685800" y="4343400"/>
            <a:ext cx="5483225" cy="4111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" name="Google Shape;178;p9:notes"/>
          <p:cNvSpPr/>
          <p:nvPr>
            <p:ph idx="2" type="sldImg"/>
          </p:nvPr>
        </p:nvSpPr>
        <p:spPr>
          <a:xfrm>
            <a:off x="1143000" y="685800"/>
            <a:ext cx="4568825" cy="34258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6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1pPr>
            <a:lvl2pPr lvl="1" marR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2pPr>
            <a:lvl3pPr lvl="2" marR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3pPr>
            <a:lvl4pPr lvl="3" marR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4pPr>
            <a:lvl5pPr lvl="4" marR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5pPr>
            <a:lvl6pPr lvl="5" marR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6pPr>
            <a:lvl7pPr lvl="6" marR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7pPr>
            <a:lvl8pPr lvl="7" marR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8pPr>
            <a:lvl9pPr lvl="8" marR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0" type="dt"/>
          </p:nvPr>
        </p:nvSpPr>
        <p:spPr>
          <a:xfrm>
            <a:off x="457200" y="6353175"/>
            <a:ext cx="2130425" cy="366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6553200" y="6353175"/>
            <a:ext cx="2130425" cy="366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889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1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2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3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4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5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6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7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8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idx="10" type="dt"/>
          </p:nvPr>
        </p:nvSpPr>
        <p:spPr>
          <a:xfrm>
            <a:off x="457200" y="6353175"/>
            <a:ext cx="2130425" cy="366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6553200" y="6353175"/>
            <a:ext cx="2130425" cy="366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889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1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2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3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4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5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6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7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8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 rot="5400000">
            <a:off x="4658519" y="2097882"/>
            <a:ext cx="5994400" cy="20558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 rot="5400000">
            <a:off x="469106" y="116681"/>
            <a:ext cx="5994400" cy="60182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457200" y="6353175"/>
            <a:ext cx="2130425" cy="366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53200" y="6353175"/>
            <a:ext cx="2130425" cy="366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889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1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2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3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4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5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6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7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8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457200" y="128587"/>
            <a:ext cx="8226425" cy="1433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 rot="5400000">
            <a:off x="2309019" y="-251619"/>
            <a:ext cx="4522787" cy="82264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3175"/>
            <a:ext cx="2130425" cy="366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6553200" y="6353175"/>
            <a:ext cx="2130425" cy="366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889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1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2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3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4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5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6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7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8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0" type="dt"/>
          </p:nvPr>
        </p:nvSpPr>
        <p:spPr>
          <a:xfrm>
            <a:off x="457200" y="6353175"/>
            <a:ext cx="2130425" cy="366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53200" y="6353175"/>
            <a:ext cx="2130425" cy="366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889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1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2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3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4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5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6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7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8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0" type="dt"/>
          </p:nvPr>
        </p:nvSpPr>
        <p:spPr>
          <a:xfrm>
            <a:off x="457200" y="6353175"/>
            <a:ext cx="2130425" cy="366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6553200" y="6353175"/>
            <a:ext cx="2130425" cy="366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889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1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2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3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4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5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6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7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8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ólo el título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/>
          <p:nvPr>
            <p:ph type="title"/>
          </p:nvPr>
        </p:nvSpPr>
        <p:spPr>
          <a:xfrm>
            <a:off x="457200" y="128587"/>
            <a:ext cx="8226425" cy="1433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0" type="dt"/>
          </p:nvPr>
        </p:nvSpPr>
        <p:spPr>
          <a:xfrm>
            <a:off x="457200" y="6353175"/>
            <a:ext cx="2130425" cy="366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6553200" y="6353175"/>
            <a:ext cx="2130425" cy="366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889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1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2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3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4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5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6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7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8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54" name="Google Shape;54;p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Char char="–"/>
              <a:defRPr/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–"/>
              <a:defRPr/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»"/>
              <a:defRPr/>
            </a:lvl5pPr>
            <a:lvl6pPr indent="-3175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0" type="dt"/>
          </p:nvPr>
        </p:nvSpPr>
        <p:spPr>
          <a:xfrm>
            <a:off x="457200" y="6353175"/>
            <a:ext cx="2130425" cy="366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6553200" y="6353175"/>
            <a:ext cx="2130425" cy="366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889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1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2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3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4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5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6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7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8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00"/>
              <a:buFont typeface="Calibri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400"/>
              <a:buFont typeface="Calibri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62" name="Google Shape;62;p10"/>
          <p:cNvSpPr txBox="1"/>
          <p:nvPr>
            <p:ph idx="10" type="dt"/>
          </p:nvPr>
        </p:nvSpPr>
        <p:spPr>
          <a:xfrm>
            <a:off x="457200" y="6353175"/>
            <a:ext cx="2130425" cy="366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6553200" y="6353175"/>
            <a:ext cx="2130425" cy="366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889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1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2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3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4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5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6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7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8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"/>
          <p:cNvSpPr txBox="1"/>
          <p:nvPr>
            <p:ph type="title"/>
          </p:nvPr>
        </p:nvSpPr>
        <p:spPr>
          <a:xfrm>
            <a:off x="457200" y="128587"/>
            <a:ext cx="8226425" cy="1433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457200" y="1600200"/>
            <a:ext cx="8226425" cy="45227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•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–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»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0" type="dt"/>
          </p:nvPr>
        </p:nvSpPr>
        <p:spPr>
          <a:xfrm>
            <a:off x="457200" y="6353175"/>
            <a:ext cx="2130425" cy="366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"/>
          <p:cNvSpPr txBox="1"/>
          <p:nvPr/>
        </p:nvSpPr>
        <p:spPr>
          <a:xfrm>
            <a:off x="3124200" y="6354762"/>
            <a:ext cx="2895600" cy="36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6553200" y="6353175"/>
            <a:ext cx="2130425" cy="36671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88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8890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889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889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8890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889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8890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8890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889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889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1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2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3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4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5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6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7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88900" lvl="8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Relationship Id="rId4" Type="http://schemas.openxmlformats.org/officeDocument/2006/relationships/image" Target="../media/image30.jpg"/><Relationship Id="rId5" Type="http://schemas.openxmlformats.org/officeDocument/2006/relationships/image" Target="../media/image33.jpg"/><Relationship Id="rId6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jpg"/><Relationship Id="rId4" Type="http://schemas.openxmlformats.org/officeDocument/2006/relationships/image" Target="../media/image18.jpg"/><Relationship Id="rId5" Type="http://schemas.openxmlformats.org/officeDocument/2006/relationships/image" Target="../media/image29.png"/><Relationship Id="rId6" Type="http://schemas.openxmlformats.org/officeDocument/2006/relationships/image" Target="../media/image31.png"/><Relationship Id="rId7" Type="http://schemas.openxmlformats.org/officeDocument/2006/relationships/image" Target="../media/image26.png"/><Relationship Id="rId8" Type="http://schemas.openxmlformats.org/officeDocument/2006/relationships/image" Target="../media/image3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Relationship Id="rId4" Type="http://schemas.openxmlformats.org/officeDocument/2006/relationships/image" Target="../media/image37.png"/><Relationship Id="rId5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Relationship Id="rId4" Type="http://schemas.openxmlformats.org/officeDocument/2006/relationships/image" Target="../media/image52.png"/><Relationship Id="rId5" Type="http://schemas.openxmlformats.org/officeDocument/2006/relationships/image" Target="../media/image36.png"/><Relationship Id="rId6" Type="http://schemas.openxmlformats.org/officeDocument/2006/relationships/image" Target="../media/image41.jpg"/><Relationship Id="rId7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8.jpg"/><Relationship Id="rId4" Type="http://schemas.openxmlformats.org/officeDocument/2006/relationships/image" Target="../media/image40.jpg"/><Relationship Id="rId5" Type="http://schemas.openxmlformats.org/officeDocument/2006/relationships/image" Target="../media/image1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jpg"/><Relationship Id="rId4" Type="http://schemas.openxmlformats.org/officeDocument/2006/relationships/image" Target="../media/image35.jpg"/><Relationship Id="rId11" Type="http://schemas.openxmlformats.org/officeDocument/2006/relationships/image" Target="../media/image43.jpg"/><Relationship Id="rId10" Type="http://schemas.openxmlformats.org/officeDocument/2006/relationships/image" Target="../media/image47.jpg"/><Relationship Id="rId9" Type="http://schemas.openxmlformats.org/officeDocument/2006/relationships/image" Target="../media/image49.jpg"/><Relationship Id="rId5" Type="http://schemas.openxmlformats.org/officeDocument/2006/relationships/image" Target="../media/image34.jpg"/><Relationship Id="rId6" Type="http://schemas.openxmlformats.org/officeDocument/2006/relationships/image" Target="../media/image44.jpg"/><Relationship Id="rId7" Type="http://schemas.openxmlformats.org/officeDocument/2006/relationships/image" Target="../media/image45.jpg"/><Relationship Id="rId8" Type="http://schemas.openxmlformats.org/officeDocument/2006/relationships/image" Target="../media/image4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5.jpg"/><Relationship Id="rId4" Type="http://schemas.openxmlformats.org/officeDocument/2006/relationships/image" Target="../media/image50.jpg"/><Relationship Id="rId5" Type="http://schemas.openxmlformats.org/officeDocument/2006/relationships/image" Target="../media/image51.jpg"/><Relationship Id="rId6" Type="http://schemas.openxmlformats.org/officeDocument/2006/relationships/image" Target="../media/image53.jpg"/><Relationship Id="rId7" Type="http://schemas.openxmlformats.org/officeDocument/2006/relationships/image" Target="../media/image1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jpg"/><Relationship Id="rId4" Type="http://schemas.openxmlformats.org/officeDocument/2006/relationships/image" Target="../media/image34.jpg"/><Relationship Id="rId9" Type="http://schemas.openxmlformats.org/officeDocument/2006/relationships/image" Target="../media/image58.jpg"/><Relationship Id="rId5" Type="http://schemas.openxmlformats.org/officeDocument/2006/relationships/image" Target="../media/image49.jpg"/><Relationship Id="rId6" Type="http://schemas.openxmlformats.org/officeDocument/2006/relationships/image" Target="../media/image62.jpg"/><Relationship Id="rId7" Type="http://schemas.openxmlformats.org/officeDocument/2006/relationships/image" Target="../media/image54.jpg"/><Relationship Id="rId8" Type="http://schemas.openxmlformats.org/officeDocument/2006/relationships/image" Target="../media/image5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jpg"/><Relationship Id="rId4" Type="http://schemas.openxmlformats.org/officeDocument/2006/relationships/image" Target="../media/image60.jpg"/><Relationship Id="rId5" Type="http://schemas.openxmlformats.org/officeDocument/2006/relationships/image" Target="../media/image63.png"/><Relationship Id="rId6" Type="http://schemas.openxmlformats.org/officeDocument/2006/relationships/image" Target="../media/image65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jpg"/><Relationship Id="rId4" Type="http://schemas.openxmlformats.org/officeDocument/2006/relationships/image" Target="../media/image59.png"/><Relationship Id="rId5" Type="http://schemas.openxmlformats.org/officeDocument/2006/relationships/image" Target="../media/image56.png"/><Relationship Id="rId6" Type="http://schemas.openxmlformats.org/officeDocument/2006/relationships/image" Target="../media/image6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jpg"/><Relationship Id="rId4" Type="http://schemas.openxmlformats.org/officeDocument/2006/relationships/image" Target="../media/image56.png"/><Relationship Id="rId9" Type="http://schemas.openxmlformats.org/officeDocument/2006/relationships/image" Target="../media/image80.jpg"/><Relationship Id="rId5" Type="http://schemas.openxmlformats.org/officeDocument/2006/relationships/image" Target="../media/image64.png"/><Relationship Id="rId6" Type="http://schemas.openxmlformats.org/officeDocument/2006/relationships/image" Target="../media/image61.png"/><Relationship Id="rId7" Type="http://schemas.openxmlformats.org/officeDocument/2006/relationships/image" Target="../media/image54.jpg"/><Relationship Id="rId8" Type="http://schemas.openxmlformats.org/officeDocument/2006/relationships/image" Target="../media/image7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jpg"/><Relationship Id="rId4" Type="http://schemas.openxmlformats.org/officeDocument/2006/relationships/image" Target="../media/image56.png"/><Relationship Id="rId5" Type="http://schemas.openxmlformats.org/officeDocument/2006/relationships/image" Target="../media/image64.png"/><Relationship Id="rId6" Type="http://schemas.openxmlformats.org/officeDocument/2006/relationships/image" Target="../media/image68.png"/><Relationship Id="rId7" Type="http://schemas.openxmlformats.org/officeDocument/2006/relationships/image" Target="../media/image6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jpg"/><Relationship Id="rId4" Type="http://schemas.openxmlformats.org/officeDocument/2006/relationships/image" Target="../media/image56.png"/><Relationship Id="rId5" Type="http://schemas.openxmlformats.org/officeDocument/2006/relationships/image" Target="../media/image64.png"/><Relationship Id="rId6" Type="http://schemas.openxmlformats.org/officeDocument/2006/relationships/image" Target="../media/image79.png"/><Relationship Id="rId7" Type="http://schemas.openxmlformats.org/officeDocument/2006/relationships/image" Target="../media/image7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jpg"/><Relationship Id="rId4" Type="http://schemas.openxmlformats.org/officeDocument/2006/relationships/image" Target="../media/image56.png"/><Relationship Id="rId5" Type="http://schemas.openxmlformats.org/officeDocument/2006/relationships/image" Target="../media/image64.png"/><Relationship Id="rId6" Type="http://schemas.openxmlformats.org/officeDocument/2006/relationships/image" Target="../media/image69.png"/><Relationship Id="rId7" Type="http://schemas.openxmlformats.org/officeDocument/2006/relationships/image" Target="../media/image71.jpg"/><Relationship Id="rId8" Type="http://schemas.openxmlformats.org/officeDocument/2006/relationships/image" Target="../media/image7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jpg"/><Relationship Id="rId4" Type="http://schemas.openxmlformats.org/officeDocument/2006/relationships/image" Target="../media/image56.png"/><Relationship Id="rId5" Type="http://schemas.openxmlformats.org/officeDocument/2006/relationships/image" Target="../media/image64.png"/><Relationship Id="rId6" Type="http://schemas.openxmlformats.org/officeDocument/2006/relationships/image" Target="../media/image7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jpg"/><Relationship Id="rId4" Type="http://schemas.openxmlformats.org/officeDocument/2006/relationships/image" Target="../media/image56.png"/><Relationship Id="rId5" Type="http://schemas.openxmlformats.org/officeDocument/2006/relationships/image" Target="../media/image64.png"/><Relationship Id="rId6" Type="http://schemas.openxmlformats.org/officeDocument/2006/relationships/image" Target="../media/image74.png"/><Relationship Id="rId7" Type="http://schemas.openxmlformats.org/officeDocument/2006/relationships/image" Target="../media/image7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jpg"/><Relationship Id="rId4" Type="http://schemas.openxmlformats.org/officeDocument/2006/relationships/image" Target="../media/image73.png"/><Relationship Id="rId5" Type="http://schemas.openxmlformats.org/officeDocument/2006/relationships/image" Target="../media/image7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Relationship Id="rId6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Relationship Id="rId4" Type="http://schemas.openxmlformats.org/officeDocument/2006/relationships/image" Target="../media/image27.jpg"/><Relationship Id="rId5" Type="http://schemas.openxmlformats.org/officeDocument/2006/relationships/image" Target="../media/image15.jpg"/><Relationship Id="rId6" Type="http://schemas.openxmlformats.org/officeDocument/2006/relationships/image" Target="../media/image1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5.jpg"/><Relationship Id="rId11" Type="http://schemas.openxmlformats.org/officeDocument/2006/relationships/image" Target="../media/image20.jpg"/><Relationship Id="rId10" Type="http://schemas.openxmlformats.org/officeDocument/2006/relationships/image" Target="../media/image11.png"/><Relationship Id="rId9" Type="http://schemas.openxmlformats.org/officeDocument/2006/relationships/image" Target="../media/image8.png"/><Relationship Id="rId5" Type="http://schemas.openxmlformats.org/officeDocument/2006/relationships/image" Target="../media/image4.jpg"/><Relationship Id="rId6" Type="http://schemas.openxmlformats.org/officeDocument/2006/relationships/image" Target="../media/image9.png"/><Relationship Id="rId7" Type="http://schemas.openxmlformats.org/officeDocument/2006/relationships/image" Target="../media/image6.jpg"/><Relationship Id="rId8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jpg"/><Relationship Id="rId4" Type="http://schemas.openxmlformats.org/officeDocument/2006/relationships/image" Target="../media/image16.jpg"/><Relationship Id="rId5" Type="http://schemas.openxmlformats.org/officeDocument/2006/relationships/image" Target="../media/image22.jpg"/><Relationship Id="rId6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20.jpg"/><Relationship Id="rId10" Type="http://schemas.openxmlformats.org/officeDocument/2006/relationships/image" Target="../media/image67.png"/><Relationship Id="rId9" Type="http://schemas.openxmlformats.org/officeDocument/2006/relationships/image" Target="../media/image19.png"/><Relationship Id="rId5" Type="http://schemas.openxmlformats.org/officeDocument/2006/relationships/image" Target="../media/image11.png"/><Relationship Id="rId6" Type="http://schemas.openxmlformats.org/officeDocument/2006/relationships/image" Target="../media/image4.jpg"/><Relationship Id="rId7" Type="http://schemas.openxmlformats.org/officeDocument/2006/relationships/image" Target="../media/image10.jpg"/><Relationship Id="rId8" Type="http://schemas.openxmlformats.org/officeDocument/2006/relationships/image" Target="../media/image3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Relationship Id="rId4" Type="http://schemas.openxmlformats.org/officeDocument/2006/relationships/image" Target="../media/image24.jpg"/><Relationship Id="rId5" Type="http://schemas.openxmlformats.org/officeDocument/2006/relationships/image" Target="../media/image21.jpg"/><Relationship Id="rId6" Type="http://schemas.openxmlformats.org/officeDocument/2006/relationships/image" Target="../media/image23.jpg"/><Relationship Id="rId7" Type="http://schemas.openxmlformats.org/officeDocument/2006/relationships/image" Target="../media/image4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0"/>
          </a:srgbClr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7328100" y="6211639"/>
            <a:ext cx="934844" cy="346437"/>
            <a:chOff x="0" y="0"/>
            <a:chExt cx="2147483643" cy="2147483643"/>
          </a:xfrm>
        </p:grpSpPr>
        <p:sp>
          <p:nvSpPr>
            <p:cNvPr id="71" name="Google Shape;71;p11"/>
            <p:cNvSpPr/>
            <p:nvPr/>
          </p:nvSpPr>
          <p:spPr>
            <a:xfrm>
              <a:off x="0" y="0"/>
              <a:ext cx="2147483643" cy="2147483643"/>
            </a:xfrm>
            <a:prstGeom prst="roundRect">
              <a:avLst>
                <a:gd fmla="val 16667" name="adj"/>
              </a:avLst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1"/>
            <p:cNvSpPr txBox="1"/>
            <p:nvPr/>
          </p:nvSpPr>
          <p:spPr>
            <a:xfrm>
              <a:off x="38635788" y="104331381"/>
              <a:ext cx="2070212952" cy="19388210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" name="Google Shape;73;p11"/>
          <p:cNvGrpSpPr/>
          <p:nvPr/>
        </p:nvGrpSpPr>
        <p:grpSpPr>
          <a:xfrm>
            <a:off x="8514598" y="475108"/>
            <a:ext cx="213107" cy="5907784"/>
            <a:chOff x="0" y="0"/>
            <a:chExt cx="2147483647" cy="2147483647"/>
          </a:xfrm>
        </p:grpSpPr>
        <p:sp>
          <p:nvSpPr>
            <p:cNvPr id="74" name="Google Shape;74;p11"/>
            <p:cNvSpPr txBox="1"/>
            <p:nvPr/>
          </p:nvSpPr>
          <p:spPr>
            <a:xfrm>
              <a:off x="1635516967" y="0"/>
              <a:ext cx="511966679" cy="214748364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1"/>
            <p:cNvSpPr txBox="1"/>
            <p:nvPr/>
          </p:nvSpPr>
          <p:spPr>
            <a:xfrm>
              <a:off x="817758483" y="0"/>
              <a:ext cx="511977253" cy="2147483647"/>
            </a:xfrm>
            <a:prstGeom prst="rect">
              <a:avLst/>
            </a:prstGeom>
            <a:solidFill>
              <a:srgbClr val="CC35A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1"/>
            <p:cNvSpPr txBox="1"/>
            <p:nvPr/>
          </p:nvSpPr>
          <p:spPr>
            <a:xfrm>
              <a:off x="0" y="0"/>
              <a:ext cx="511966679" cy="2147483647"/>
            </a:xfrm>
            <a:prstGeom prst="rect">
              <a:avLst/>
            </a:prstGeom>
            <a:solidFill>
              <a:srgbClr val="41A7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11"/>
          <p:cNvSpPr txBox="1"/>
          <p:nvPr/>
        </p:nvSpPr>
        <p:spPr>
          <a:xfrm>
            <a:off x="1119500" y="3544975"/>
            <a:ext cx="63048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s-ES" sz="3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ACOLLIDA ALUMNAT PRÀCTIQUES DEL MUFPS</a:t>
            </a:r>
            <a:endParaRPr b="1" i="0" sz="3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1"/>
          <p:cNvSpPr txBox="1"/>
          <p:nvPr/>
        </p:nvSpPr>
        <p:spPr>
          <a:xfrm>
            <a:off x="3948000" y="4686800"/>
            <a:ext cx="34533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ES" sz="2400" u="none" cap="none" strike="noStrike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Institut Moisès Broggi</a:t>
            </a:r>
            <a:endParaRPr b="0" i="0" sz="2400" u="none" cap="none" strike="noStrike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" name="Google Shape;79;p11"/>
          <p:cNvCxnSpPr/>
          <p:nvPr/>
        </p:nvCxnSpPr>
        <p:spPr>
          <a:xfrm flipH="1" rot="10800000">
            <a:off x="1173950" y="5744600"/>
            <a:ext cx="6195900" cy="32100"/>
          </a:xfrm>
          <a:prstGeom prst="straightConnector1">
            <a:avLst/>
          </a:prstGeom>
          <a:noFill/>
          <a:ln cap="flat" cmpd="sng" w="381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0" name="Google Shape;80;p11"/>
          <p:cNvSpPr txBox="1"/>
          <p:nvPr/>
        </p:nvSpPr>
        <p:spPr>
          <a:xfrm>
            <a:off x="5074200" y="5065700"/>
            <a:ext cx="22539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CURS 2020-21</a:t>
            </a:r>
            <a:endParaRPr b="0" i="0" sz="18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" name="Google Shape;81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21236" y="1738923"/>
            <a:ext cx="4656059" cy="2512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3274" y="324998"/>
            <a:ext cx="4571225" cy="10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1" name="Google Shape;191;p20"/>
          <p:cNvGraphicFramePr/>
          <p:nvPr/>
        </p:nvGraphicFramePr>
        <p:xfrm>
          <a:off x="483478" y="66215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{855E2A8E-D96A-445E-9C76-7745925CAF75}</a:tableStyleId>
              </a:tblPr>
              <a:tblGrid>
                <a:gridCol w="1123250"/>
                <a:gridCol w="6026000"/>
                <a:gridCol w="943700"/>
              </a:tblGrid>
              <a:tr h="55802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s-ES" sz="3200" u="none" cap="none" strike="noStrike">
                          <a:solidFill>
                            <a:srgbClr val="4D4D4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Mòduls Professionals</a:t>
                      </a:r>
                      <a:endParaRPr sz="3200" u="none" cap="none" strike="noStrike">
                        <a:solidFill>
                          <a:srgbClr val="4D4D4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CCCC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s-ES" sz="2000" u="none" cap="none" strike="noStrike">
                          <a:solidFill>
                            <a:srgbClr val="4D4D4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Hores</a:t>
                      </a:r>
                      <a:endParaRPr sz="2000" u="none" cap="none" strike="noStrike">
                        <a:solidFill>
                          <a:srgbClr val="4D4D4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CCCC"/>
                    </a:solidFill>
                  </a:tcPr>
                </a:tc>
              </a:tr>
              <a:tr h="352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ES" sz="1600" u="none" cap="none" strike="noStrike">
                          <a:solidFill>
                            <a:srgbClr val="4D4D4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MP01</a:t>
                      </a:r>
                      <a:endParaRPr b="1" sz="1600" u="none" cap="none" strike="noStrike">
                        <a:solidFill>
                          <a:srgbClr val="4D4D4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ES" sz="1600" u="none" cap="none" strike="noStrike">
                          <a:solidFill>
                            <a:srgbClr val="4D4D4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Manteniment mecànic i preventiu del vehicle</a:t>
                      </a:r>
                      <a:endParaRPr b="1" sz="1600" u="none" cap="none" strike="noStrike">
                        <a:solidFill>
                          <a:srgbClr val="4D4D4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ES" sz="1800" u="none" cap="none" strike="noStrike">
                          <a:solidFill>
                            <a:srgbClr val="4D4D4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66</a:t>
                      </a:r>
                      <a:endParaRPr b="1" sz="1800" u="none" cap="none" strike="noStrike">
                        <a:solidFill>
                          <a:srgbClr val="4D4D4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CCECFF"/>
                    </a:solidFill>
                  </a:tcPr>
                </a:tc>
              </a:tr>
              <a:tr h="352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ES" sz="1600" u="none" cap="none" strike="noStrike">
                          <a:solidFill>
                            <a:srgbClr val="4D4D4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MP02</a:t>
                      </a:r>
                      <a:endParaRPr b="1" sz="1600" u="none" cap="none" strike="noStrike">
                        <a:solidFill>
                          <a:srgbClr val="4D4D4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ES" sz="1600" u="none" cap="none" strike="noStrike">
                          <a:solidFill>
                            <a:srgbClr val="4D4D4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Logística sanitària en emergències</a:t>
                      </a:r>
                      <a:endParaRPr b="1" sz="1600" u="none" cap="none" strike="noStrike">
                        <a:solidFill>
                          <a:srgbClr val="4D4D4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ES" sz="1800" u="none" cap="none" strike="noStrike">
                          <a:solidFill>
                            <a:srgbClr val="4D4D4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99</a:t>
                      </a:r>
                      <a:endParaRPr b="1" sz="1800" u="none" cap="none" strike="noStrike">
                        <a:solidFill>
                          <a:srgbClr val="4D4D4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CCCC"/>
                    </a:solidFill>
                  </a:tcPr>
                </a:tc>
              </a:tr>
              <a:tr h="352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ES" sz="1600" u="none" cap="none" strike="noStrike">
                          <a:solidFill>
                            <a:srgbClr val="4D4D4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MP03</a:t>
                      </a:r>
                      <a:endParaRPr b="1" sz="1600" u="none" cap="none" strike="noStrike">
                        <a:solidFill>
                          <a:srgbClr val="4D4D4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ES" sz="1600" u="none" cap="none" strike="noStrike">
                          <a:solidFill>
                            <a:srgbClr val="4D4D4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Dotació sanitària en emergències</a:t>
                      </a:r>
                      <a:endParaRPr b="1" sz="1600" u="none" cap="none" strike="noStrike">
                        <a:solidFill>
                          <a:srgbClr val="4D4D4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ES" sz="1800" u="none" cap="none" strike="noStrike">
                          <a:solidFill>
                            <a:srgbClr val="4D4D4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132</a:t>
                      </a:r>
                      <a:endParaRPr b="1" sz="1800" u="none" cap="none" strike="noStrike">
                        <a:solidFill>
                          <a:srgbClr val="4D4D4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CCECFF"/>
                    </a:solidFill>
                  </a:tcPr>
                </a:tc>
              </a:tr>
              <a:tr h="352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ES" sz="1600" u="none" cap="none" strike="noStrike">
                          <a:solidFill>
                            <a:srgbClr val="4D4D4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MP04</a:t>
                      </a:r>
                      <a:endParaRPr b="1" sz="1600" u="none" cap="none" strike="noStrike">
                        <a:solidFill>
                          <a:srgbClr val="4D4D4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ES" sz="1600" u="none" cap="none" strike="noStrike">
                          <a:solidFill>
                            <a:srgbClr val="4D4D4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Atenció sanitària inicial en situacions d’emergència</a:t>
                      </a:r>
                      <a:endParaRPr b="1" sz="1600" u="none" cap="none" strike="noStrike">
                        <a:solidFill>
                          <a:srgbClr val="4D4D4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ES" sz="1800" u="none" cap="none" strike="noStrike">
                          <a:solidFill>
                            <a:srgbClr val="4D4D4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132</a:t>
                      </a:r>
                      <a:endParaRPr b="1" sz="1800" u="none" cap="none" strike="noStrike">
                        <a:solidFill>
                          <a:srgbClr val="4D4D4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CCCC"/>
                    </a:solidFill>
                  </a:tcPr>
                </a:tc>
              </a:tr>
              <a:tr h="352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ES" sz="1600" u="none" cap="none" strike="noStrike">
                          <a:solidFill>
                            <a:srgbClr val="4D4D4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MP05</a:t>
                      </a:r>
                      <a:endParaRPr b="1" sz="1600" u="none" cap="none" strike="noStrike">
                        <a:solidFill>
                          <a:srgbClr val="4D4D4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ES" sz="1600" u="none" cap="none" strike="noStrike">
                          <a:solidFill>
                            <a:srgbClr val="4D4D4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Atenció sanitària especial en situacions d’emergència</a:t>
                      </a:r>
                      <a:endParaRPr b="1" sz="1600" u="none" cap="none" strike="noStrike">
                        <a:solidFill>
                          <a:srgbClr val="4D4D4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ES" sz="1800" u="none" cap="none" strike="noStrike">
                          <a:solidFill>
                            <a:srgbClr val="4D4D4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330</a:t>
                      </a:r>
                      <a:endParaRPr b="1" sz="1800" u="none" cap="none" strike="noStrike">
                        <a:solidFill>
                          <a:srgbClr val="4D4D4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CCECFF"/>
                    </a:solidFill>
                  </a:tcPr>
                </a:tc>
              </a:tr>
              <a:tr h="352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ES" sz="1600" u="none" cap="none" strike="noStrike">
                          <a:solidFill>
                            <a:srgbClr val="4D4D4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MP06</a:t>
                      </a:r>
                      <a:endParaRPr b="1" sz="1600" u="none" cap="none" strike="noStrike">
                        <a:solidFill>
                          <a:srgbClr val="4D4D4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ES" sz="1600" u="none" cap="none" strike="noStrike">
                          <a:solidFill>
                            <a:srgbClr val="4D4D4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Evacuació i trasllat de pacients</a:t>
                      </a:r>
                      <a:endParaRPr b="1" sz="1600" u="none" cap="none" strike="noStrike">
                        <a:solidFill>
                          <a:srgbClr val="4D4D4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ES" sz="1800" u="none" cap="none" strike="noStrike">
                          <a:solidFill>
                            <a:srgbClr val="4D4D4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198</a:t>
                      </a:r>
                      <a:endParaRPr b="1" sz="1800" u="none" cap="none" strike="noStrike">
                        <a:solidFill>
                          <a:srgbClr val="4D4D4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CCCC"/>
                    </a:solidFill>
                  </a:tcPr>
                </a:tc>
              </a:tr>
              <a:tr h="352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ES" sz="1600" u="none" cap="none" strike="noStrike">
                          <a:solidFill>
                            <a:srgbClr val="4D4D4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MP07</a:t>
                      </a:r>
                      <a:endParaRPr b="1" sz="1600" u="none" cap="none" strike="noStrike">
                        <a:solidFill>
                          <a:srgbClr val="4D4D4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ES" sz="1600" u="none" cap="none" strike="noStrike">
                          <a:solidFill>
                            <a:srgbClr val="4D4D4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Suport psicològic en situacions d’emergència</a:t>
                      </a:r>
                      <a:endParaRPr b="1" sz="1600" u="none" cap="none" strike="noStrike">
                        <a:solidFill>
                          <a:srgbClr val="4D4D4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ES" sz="1800" u="none" cap="none" strike="noStrike">
                          <a:solidFill>
                            <a:srgbClr val="4D4D4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66</a:t>
                      </a:r>
                      <a:endParaRPr b="1" sz="1800" u="none" cap="none" strike="noStrike">
                        <a:solidFill>
                          <a:srgbClr val="4D4D4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CCECFF"/>
                    </a:solidFill>
                  </a:tcPr>
                </a:tc>
              </a:tr>
              <a:tr h="352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ES" sz="1600" u="none" cap="none" strike="noStrike">
                          <a:solidFill>
                            <a:srgbClr val="4D4D4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MP08</a:t>
                      </a:r>
                      <a:endParaRPr b="1" sz="1600" u="none" cap="none" strike="noStrike">
                        <a:solidFill>
                          <a:srgbClr val="4D4D4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ES" sz="1600" u="none" cap="none" strike="noStrike">
                          <a:solidFill>
                            <a:srgbClr val="4D4D4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Plans d’emergència i dispositius de riscos previsibles</a:t>
                      </a:r>
                      <a:endParaRPr b="1" sz="1600" u="none" cap="none" strike="noStrike">
                        <a:solidFill>
                          <a:srgbClr val="4D4D4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ES" sz="1800" u="none" cap="none" strike="noStrike">
                          <a:solidFill>
                            <a:srgbClr val="4D4D4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66</a:t>
                      </a:r>
                      <a:endParaRPr b="1" sz="1800" u="none" cap="none" strike="noStrike">
                        <a:solidFill>
                          <a:srgbClr val="4D4D4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CCCC"/>
                    </a:solidFill>
                  </a:tcPr>
                </a:tc>
              </a:tr>
              <a:tr h="703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s-ES" sz="2800" u="none" cap="none" strike="noStrike">
                          <a:solidFill>
                            <a:srgbClr val="4D4D4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MP09</a:t>
                      </a:r>
                      <a:endParaRPr b="1" sz="2800" u="none" cap="none" strike="noStrike">
                        <a:solidFill>
                          <a:srgbClr val="4D4D4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s-ES" sz="2800" u="none" cap="none" strike="noStrike">
                          <a:solidFill>
                            <a:srgbClr val="4D4D4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Teleemergències</a:t>
                      </a:r>
                      <a:endParaRPr b="1" sz="2800" u="none" cap="none" strike="noStrike">
                        <a:solidFill>
                          <a:srgbClr val="4D4D4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800"/>
                        <a:buFont typeface="Arial"/>
                        <a:buNone/>
                      </a:pPr>
                      <a:r>
                        <a:rPr b="1" lang="es-ES" sz="2800" u="none" cap="none" strike="noStrike">
                          <a:solidFill>
                            <a:srgbClr val="4D4D4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66</a:t>
                      </a:r>
                      <a:endParaRPr b="1" sz="2800" u="none" cap="none" strike="noStrike">
                        <a:solidFill>
                          <a:srgbClr val="4D4D4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CCECFF"/>
                    </a:solidFill>
                  </a:tcPr>
                </a:tc>
              </a:tr>
              <a:tr h="352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ES" sz="1600" u="none" cap="none" strike="noStrike">
                          <a:solidFill>
                            <a:srgbClr val="4D4D4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MP10</a:t>
                      </a:r>
                      <a:endParaRPr b="1" sz="1600" u="none" cap="none" strike="noStrike">
                        <a:solidFill>
                          <a:srgbClr val="4D4D4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ES" sz="1600" u="none" cap="none" strike="noStrike">
                          <a:solidFill>
                            <a:srgbClr val="4D4D4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Anatomia i patologia bàsiques</a:t>
                      </a:r>
                      <a:endParaRPr b="1" sz="1600" u="none" cap="none" strike="noStrike">
                        <a:solidFill>
                          <a:srgbClr val="4D4D4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ES" sz="1800" u="none" cap="none" strike="noStrike">
                          <a:solidFill>
                            <a:srgbClr val="4D4D4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132</a:t>
                      </a:r>
                      <a:endParaRPr b="1" sz="1800" u="none" cap="none" strike="noStrike">
                        <a:solidFill>
                          <a:srgbClr val="4D4D4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CCCC"/>
                    </a:solidFill>
                  </a:tcPr>
                </a:tc>
              </a:tr>
              <a:tr h="352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ES" sz="1600" u="none" cap="none" strike="noStrike">
                          <a:solidFill>
                            <a:srgbClr val="4D4D4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MP11</a:t>
                      </a:r>
                      <a:endParaRPr b="1" sz="1600" u="none" cap="none" strike="noStrike">
                        <a:solidFill>
                          <a:srgbClr val="4D4D4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ES" sz="1600" u="none" cap="none" strike="noStrike">
                          <a:solidFill>
                            <a:srgbClr val="4D4D4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Formació i orientació laboral (FOL)</a:t>
                      </a:r>
                      <a:endParaRPr b="1" sz="1600" u="none" cap="none" strike="noStrike">
                        <a:solidFill>
                          <a:srgbClr val="4D4D4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ES" sz="1800" u="none" cap="none" strike="noStrike">
                          <a:solidFill>
                            <a:srgbClr val="4D4D4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99</a:t>
                      </a:r>
                      <a:endParaRPr b="1" sz="1800" u="none" cap="none" strike="noStrike">
                        <a:solidFill>
                          <a:srgbClr val="4D4D4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CCECFF"/>
                    </a:solidFill>
                  </a:tcPr>
                </a:tc>
              </a:tr>
              <a:tr h="352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ES" sz="1600" u="none" cap="none" strike="noStrike">
                          <a:solidFill>
                            <a:srgbClr val="4D4D4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MP12</a:t>
                      </a:r>
                      <a:endParaRPr b="1" sz="1600" u="none" cap="none" strike="noStrike">
                        <a:solidFill>
                          <a:srgbClr val="4D4D4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ES" sz="1600" u="none" cap="none" strike="noStrike">
                          <a:solidFill>
                            <a:srgbClr val="4D4D4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Empresa i iniciativa emprenedora (EIE)</a:t>
                      </a:r>
                      <a:endParaRPr b="1" sz="1600" u="none" cap="none" strike="noStrike">
                        <a:solidFill>
                          <a:srgbClr val="4D4D4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ES" sz="1800" u="none" cap="none" strike="noStrike">
                          <a:solidFill>
                            <a:srgbClr val="4D4D4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66</a:t>
                      </a:r>
                      <a:endParaRPr b="1" sz="1800" u="none" cap="none" strike="noStrike">
                        <a:solidFill>
                          <a:srgbClr val="4D4D4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CCCC"/>
                    </a:solidFill>
                  </a:tcPr>
                </a:tc>
              </a:tr>
              <a:tr h="352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ES" sz="1600" u="none" cap="none" strike="noStrike">
                          <a:solidFill>
                            <a:srgbClr val="4D4D4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MP13</a:t>
                      </a:r>
                      <a:endParaRPr b="1" sz="1600" u="none" cap="none" strike="noStrike">
                        <a:solidFill>
                          <a:srgbClr val="4D4D4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ES" sz="1600" u="none" cap="none" strike="noStrike">
                          <a:solidFill>
                            <a:srgbClr val="4D4D4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Anglès tècnic</a:t>
                      </a:r>
                      <a:endParaRPr b="1" sz="1600" u="none" cap="none" strike="noStrike">
                        <a:solidFill>
                          <a:srgbClr val="4D4D4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ES" sz="1800" u="none" cap="none" strike="noStrike">
                          <a:solidFill>
                            <a:srgbClr val="4D4D4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99</a:t>
                      </a:r>
                      <a:endParaRPr b="1" sz="1800" u="none" cap="none" strike="noStrike">
                        <a:solidFill>
                          <a:srgbClr val="4D4D4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CCECFF"/>
                    </a:solidFill>
                  </a:tcPr>
                </a:tc>
              </a:tr>
              <a:tr h="352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ES" sz="1600" u="none" cap="none" strike="noStrike">
                          <a:solidFill>
                            <a:srgbClr val="4D4D4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MP14</a:t>
                      </a:r>
                      <a:endParaRPr b="1" sz="1600" u="none" cap="none" strike="noStrike">
                        <a:solidFill>
                          <a:srgbClr val="4D4D4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D4D4D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ES" sz="1600" u="none" cap="none" strike="noStrike">
                          <a:solidFill>
                            <a:srgbClr val="4D4D4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Mòdul de projecte</a:t>
                      </a:r>
                      <a:endParaRPr b="1" sz="1600" u="none" cap="none" strike="noStrike">
                        <a:solidFill>
                          <a:srgbClr val="4D4D4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ES" sz="1800" u="none" cap="none" strike="noStrike">
                          <a:solidFill>
                            <a:srgbClr val="4D4D4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66</a:t>
                      </a:r>
                      <a:endParaRPr b="1" sz="1800" u="none" cap="none" strike="noStrike">
                        <a:solidFill>
                          <a:srgbClr val="4D4D4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CCCC"/>
                    </a:solidFill>
                  </a:tcPr>
                </a:tc>
              </a:tr>
              <a:tr h="352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ES" sz="1600" u="none" cap="none" strike="noStrike">
                          <a:solidFill>
                            <a:srgbClr val="4D4D4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MP15</a:t>
                      </a:r>
                      <a:endParaRPr b="1" sz="1600" u="none" cap="none" strike="noStrike">
                        <a:solidFill>
                          <a:srgbClr val="4D4D4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s-ES" sz="1600" u="none" cap="none" strike="noStrike">
                          <a:solidFill>
                            <a:srgbClr val="4D4D4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Formació en centres de treball (FCT)</a:t>
                      </a:r>
                      <a:endParaRPr b="1" sz="1600" u="none" cap="none" strike="noStrike">
                        <a:solidFill>
                          <a:srgbClr val="4D4D4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s-ES" sz="1800" u="none" cap="none" strike="noStrike">
                          <a:solidFill>
                            <a:srgbClr val="4D4D4D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383</a:t>
                      </a:r>
                      <a:endParaRPr b="1" sz="1800" u="none" cap="none" strike="noStrike">
                        <a:solidFill>
                          <a:srgbClr val="4D4D4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CCECFF"/>
                    </a:solidFill>
                  </a:tcPr>
                </a:tc>
              </a:tr>
            </a:tbl>
          </a:graphicData>
        </a:graphic>
      </p:graphicFrame>
      <p:pic>
        <p:nvPicPr>
          <p:cNvPr id="192" name="Google Shape;192;p20"/>
          <p:cNvPicPr preferRelativeResize="0"/>
          <p:nvPr/>
        </p:nvPicPr>
        <p:blipFill rotWithShape="1">
          <a:blip r:embed="rId3">
            <a:alphaModFix/>
          </a:blip>
          <a:srcRect b="35806" l="23334" r="22537" t="35242"/>
          <a:stretch/>
        </p:blipFill>
        <p:spPr>
          <a:xfrm>
            <a:off x="1" y="1"/>
            <a:ext cx="1082566" cy="493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21"/>
          <p:cNvPicPr preferRelativeResize="0"/>
          <p:nvPr/>
        </p:nvPicPr>
        <p:blipFill rotWithShape="1">
          <a:blip r:embed="rId3">
            <a:alphaModFix/>
          </a:blip>
          <a:srcRect b="35806" l="23334" r="22537" t="35242"/>
          <a:stretch/>
        </p:blipFill>
        <p:spPr>
          <a:xfrm>
            <a:off x="0" y="0"/>
            <a:ext cx="1855788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1"/>
          <p:cNvSpPr/>
          <p:nvPr/>
        </p:nvSpPr>
        <p:spPr>
          <a:xfrm>
            <a:off x="791369" y="2363787"/>
            <a:ext cx="7561262" cy="1909324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4013" lvl="0" marL="35401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2800"/>
              <a:buFont typeface="Noto Sans Symbols"/>
              <a:buChar char="✔"/>
            </a:pPr>
            <a:r>
              <a:rPr b="1" i="0" lang="es-ES" sz="28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Transport sanitari programat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4013" lvl="0" marL="354013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2800"/>
              <a:buFont typeface="Noto Sans Symbols"/>
              <a:buChar char="✔"/>
            </a:pPr>
            <a:r>
              <a:rPr b="1" i="0" lang="es-ES" sz="28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Emergències sanitàries (SEM)</a:t>
            </a:r>
            <a:endParaRPr/>
          </a:p>
          <a:p>
            <a:pPr indent="-354013" lvl="0" marL="354013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2800"/>
              <a:buFont typeface="Noto Sans Symbols"/>
              <a:buChar char="✔"/>
            </a:pPr>
            <a:r>
              <a:rPr b="1" i="0" lang="es-ES" sz="28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Central de coordinació sanitària (CECOS)</a:t>
            </a:r>
            <a:endParaRPr b="1" i="0" sz="2800" u="none" cap="none" strike="noStrike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6213" lvl="0" marL="354013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280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1"/>
          <p:cNvSpPr/>
          <p:nvPr/>
        </p:nvSpPr>
        <p:spPr>
          <a:xfrm>
            <a:off x="791369" y="849858"/>
            <a:ext cx="4621459" cy="576263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ES" sz="32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Sortides Professionals</a:t>
            </a:r>
            <a:endParaRPr b="1" i="0" sz="3200" u="none" cap="none" strike="noStrike">
              <a:solidFill>
                <a:srgbClr val="777777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00" name="Google Shape;200;p21"/>
          <p:cNvSpPr/>
          <p:nvPr/>
        </p:nvSpPr>
        <p:spPr>
          <a:xfrm>
            <a:off x="2484438" y="1684338"/>
            <a:ext cx="1079500" cy="576262"/>
          </a:xfrm>
          <a:prstGeom prst="downArrow">
            <a:avLst>
              <a:gd fmla="val 50000" name="adj1"/>
              <a:gd fmla="val 25000" name="adj2"/>
            </a:avLst>
          </a:prstGeom>
          <a:solidFill>
            <a:srgbClr val="FFCCCC"/>
          </a:solidFill>
          <a:ln cap="flat" cmpd="sng" w="9525">
            <a:solidFill>
              <a:srgbClr val="FF99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mbulancia-31361" id="201" name="Google Shape;20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7087" y="4417028"/>
            <a:ext cx="4228389" cy="2150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86704" y="4476824"/>
            <a:ext cx="2764221" cy="2030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38023" y="849858"/>
            <a:ext cx="2690539" cy="823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2"/>
          <p:cNvPicPr preferRelativeResize="0"/>
          <p:nvPr/>
        </p:nvPicPr>
        <p:blipFill rotWithShape="1">
          <a:blip r:embed="rId3">
            <a:alphaModFix/>
          </a:blip>
          <a:srcRect b="35806" l="23334" r="22537" t="35242"/>
          <a:stretch/>
        </p:blipFill>
        <p:spPr>
          <a:xfrm>
            <a:off x="0" y="0"/>
            <a:ext cx="1855788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2"/>
          <p:cNvSpPr/>
          <p:nvPr/>
        </p:nvSpPr>
        <p:spPr>
          <a:xfrm>
            <a:off x="827088" y="2420938"/>
            <a:ext cx="4810125" cy="2736850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4013" lvl="0" marL="35401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2800"/>
              <a:buFont typeface="Noto Sans Symbols"/>
              <a:buChar char="✔"/>
            </a:pPr>
            <a:r>
              <a:rPr b="1" i="0" lang="es-ES" sz="28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Ambulàncies Tomás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4013" lvl="0" marL="354013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2800"/>
              <a:buFont typeface="Noto Sans Symbols"/>
              <a:buChar char="✔"/>
            </a:pPr>
            <a:r>
              <a:rPr b="1" i="0" lang="es-ES" sz="28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Ambulàncies Lázaro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4013" lvl="0" marL="354013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2800"/>
              <a:buFont typeface="Noto Sans Symbols"/>
              <a:buChar char="✔"/>
            </a:pPr>
            <a:r>
              <a:rPr b="1" i="0" lang="es-ES" sz="28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Ambulàncies Catalunya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4013" lvl="0" marL="354013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2800"/>
              <a:buFont typeface="Noto Sans Symbols"/>
              <a:buChar char="✔"/>
            </a:pPr>
            <a:r>
              <a:rPr b="1" i="0" lang="es-ES" sz="28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TSC</a:t>
            </a:r>
            <a:endParaRPr b="1" i="0" sz="2800" u="none" cap="none" strike="noStrike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2"/>
          <p:cNvSpPr/>
          <p:nvPr/>
        </p:nvSpPr>
        <p:spPr>
          <a:xfrm>
            <a:off x="827088" y="882650"/>
            <a:ext cx="6553200" cy="690563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ES" sz="32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Empreses Transport Programat</a:t>
            </a:r>
            <a:endParaRPr b="1" i="0" sz="3200" u="none" cap="none" strike="noStrike">
              <a:solidFill>
                <a:srgbClr val="777777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1" name="Google Shape;211;p22"/>
          <p:cNvSpPr/>
          <p:nvPr/>
        </p:nvSpPr>
        <p:spPr>
          <a:xfrm>
            <a:off x="2484438" y="1684338"/>
            <a:ext cx="1079500" cy="576262"/>
          </a:xfrm>
          <a:prstGeom prst="downArrow">
            <a:avLst>
              <a:gd fmla="val 50000" name="adj1"/>
              <a:gd fmla="val 25000" name="adj2"/>
            </a:avLst>
          </a:prstGeom>
          <a:solidFill>
            <a:srgbClr val="FFCCCC"/>
          </a:solidFill>
          <a:ln cap="flat" cmpd="sng" w="9525">
            <a:solidFill>
              <a:srgbClr val="FF99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Google Shape;21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05563" y="1700213"/>
            <a:ext cx="2738437" cy="144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24750" y="3128963"/>
            <a:ext cx="1390650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65838" y="3290888"/>
            <a:ext cx="1397000" cy="1408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08475" y="5516563"/>
            <a:ext cx="2000250" cy="10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05563" y="4894263"/>
            <a:ext cx="2509837" cy="1681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3"/>
          <p:cNvPicPr preferRelativeResize="0"/>
          <p:nvPr/>
        </p:nvPicPr>
        <p:blipFill rotWithShape="1">
          <a:blip r:embed="rId3">
            <a:alphaModFix/>
          </a:blip>
          <a:srcRect b="35806" l="23334" r="22537" t="35242"/>
          <a:stretch/>
        </p:blipFill>
        <p:spPr>
          <a:xfrm>
            <a:off x="0" y="-26988"/>
            <a:ext cx="1855788" cy="7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3"/>
          <p:cNvSpPr/>
          <p:nvPr/>
        </p:nvSpPr>
        <p:spPr>
          <a:xfrm>
            <a:off x="827088" y="2420938"/>
            <a:ext cx="5329237" cy="2160587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4013" lvl="0" marL="35401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2800"/>
              <a:buFont typeface="Noto Sans Symbols"/>
              <a:buChar char="✔"/>
            </a:pPr>
            <a:r>
              <a:rPr b="1" i="0" lang="es-ES" sz="28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Adjudicatàries del SEM: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4013" lvl="1" marL="81121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2800"/>
              <a:buFont typeface="Noto Sans Symbols"/>
              <a:buChar char="✔"/>
            </a:pPr>
            <a:r>
              <a:rPr b="1" i="0" lang="es-ES" sz="28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Ambulàncies Domingo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4013" lvl="1" marL="81121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2800"/>
              <a:buFont typeface="Noto Sans Symbols"/>
              <a:buChar char="✔"/>
            </a:pPr>
            <a:r>
              <a:rPr b="1" i="0" lang="es-ES" sz="28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Falck-VL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3"/>
          <p:cNvSpPr/>
          <p:nvPr/>
        </p:nvSpPr>
        <p:spPr>
          <a:xfrm>
            <a:off x="827088" y="882650"/>
            <a:ext cx="6553200" cy="690563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ES" sz="32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Empreses Transport Urgent</a:t>
            </a:r>
            <a:endParaRPr b="1" i="0" sz="3200" u="none" cap="none" strike="noStrike">
              <a:solidFill>
                <a:srgbClr val="777777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4" name="Google Shape;224;p23"/>
          <p:cNvSpPr/>
          <p:nvPr/>
        </p:nvSpPr>
        <p:spPr>
          <a:xfrm>
            <a:off x="2484438" y="1684338"/>
            <a:ext cx="1079500" cy="576262"/>
          </a:xfrm>
          <a:prstGeom prst="downArrow">
            <a:avLst>
              <a:gd fmla="val 50000" name="adj1"/>
              <a:gd fmla="val 25000" name="adj2"/>
            </a:avLst>
          </a:prstGeom>
          <a:solidFill>
            <a:srgbClr val="FFCCCC"/>
          </a:solidFill>
          <a:ln cap="flat" cmpd="sng" w="9525">
            <a:solidFill>
              <a:srgbClr val="FF99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0750" y="4959350"/>
            <a:ext cx="4318000" cy="1062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3"/>
          <p:cNvPicPr preferRelativeResize="0"/>
          <p:nvPr/>
        </p:nvPicPr>
        <p:blipFill rotWithShape="1">
          <a:blip r:embed="rId5">
            <a:alphaModFix/>
          </a:blip>
          <a:srcRect b="36149" l="0" r="0" t="27701"/>
          <a:stretch/>
        </p:blipFill>
        <p:spPr>
          <a:xfrm>
            <a:off x="5292725" y="4846638"/>
            <a:ext cx="3389313" cy="120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4"/>
          <p:cNvPicPr preferRelativeResize="0"/>
          <p:nvPr/>
        </p:nvPicPr>
        <p:blipFill rotWithShape="1">
          <a:blip r:embed="rId3">
            <a:alphaModFix/>
          </a:blip>
          <a:srcRect b="35806" l="23334" r="22537" t="35242"/>
          <a:stretch/>
        </p:blipFill>
        <p:spPr>
          <a:xfrm>
            <a:off x="0" y="0"/>
            <a:ext cx="1855788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4"/>
          <p:cNvSpPr/>
          <p:nvPr/>
        </p:nvSpPr>
        <p:spPr>
          <a:xfrm>
            <a:off x="938461" y="2841625"/>
            <a:ext cx="4085484" cy="1857375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4013" lvl="0" marL="35401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2800"/>
              <a:buFont typeface="Noto Sans Symbols"/>
              <a:buChar char="✔"/>
            </a:pPr>
            <a:r>
              <a:rPr b="1" i="0" lang="es-ES" sz="28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SEM (Zona Franca)</a:t>
            </a:r>
            <a:endParaRPr/>
          </a:p>
          <a:p>
            <a:pPr indent="-354013" lvl="0" marL="35401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2800"/>
              <a:buFont typeface="Noto Sans Symbols"/>
              <a:buChar char="✔"/>
            </a:pPr>
            <a:r>
              <a:rPr b="1" i="0" lang="es-ES" sz="28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112 REUS</a:t>
            </a:r>
            <a:endParaRPr/>
          </a:p>
          <a:p>
            <a:pPr indent="-354013" lvl="0" marL="35401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2800"/>
              <a:buFont typeface="Noto Sans Symbols"/>
              <a:buChar char="✔"/>
            </a:pPr>
            <a:r>
              <a:rPr b="1" i="0" lang="es-ES" sz="28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CECAT</a:t>
            </a:r>
            <a:endParaRPr b="1" i="0" sz="2800" u="none" cap="none" strike="noStrike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6213" lvl="0" marL="35401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2800"/>
              <a:buFont typeface="Noto Sans Symbols"/>
              <a:buNone/>
            </a:pPr>
            <a:r>
              <a:t/>
            </a:r>
            <a:endParaRPr b="1" i="0" sz="2800" u="none" cap="none" strike="noStrike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4"/>
          <p:cNvSpPr/>
          <p:nvPr/>
        </p:nvSpPr>
        <p:spPr>
          <a:xfrm>
            <a:off x="827088" y="882650"/>
            <a:ext cx="6553200" cy="1057275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ES" sz="32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Central de Coordinació Sanitària (CECOS)</a:t>
            </a:r>
            <a:endParaRPr b="1" i="0" sz="3200" u="none" cap="none" strike="noStrike">
              <a:solidFill>
                <a:srgbClr val="777777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34" name="Google Shape;234;p24"/>
          <p:cNvSpPr/>
          <p:nvPr/>
        </p:nvSpPr>
        <p:spPr>
          <a:xfrm>
            <a:off x="2536826" y="2102644"/>
            <a:ext cx="1079500" cy="576262"/>
          </a:xfrm>
          <a:prstGeom prst="downArrow">
            <a:avLst>
              <a:gd fmla="val 50000" name="adj1"/>
              <a:gd fmla="val 25000" name="adj2"/>
            </a:avLst>
          </a:prstGeom>
          <a:solidFill>
            <a:srgbClr val="FFCCCC"/>
          </a:solidFill>
          <a:ln cap="flat" cmpd="sng" w="9525">
            <a:solidFill>
              <a:srgbClr val="FF99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60964" y="4782892"/>
            <a:ext cx="2102074" cy="1399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8461" y="4861719"/>
            <a:ext cx="1309688" cy="1309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10917" y="4930503"/>
            <a:ext cx="2213028" cy="1321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400399" y="2841625"/>
            <a:ext cx="2362639" cy="72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 txBox="1"/>
          <p:nvPr/>
        </p:nvSpPr>
        <p:spPr>
          <a:xfrm>
            <a:off x="900113" y="1268413"/>
            <a:ext cx="7848600" cy="631825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ES" sz="24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1. Projecte d’educació per la salut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5"/>
          <p:cNvSpPr/>
          <p:nvPr/>
        </p:nvSpPr>
        <p:spPr>
          <a:xfrm>
            <a:off x="1908175" y="0"/>
            <a:ext cx="7227888" cy="69215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ES" sz="28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PROJECTE  BROGGI FP</a:t>
            </a:r>
            <a:endParaRPr b="1" i="0" sz="2800" u="none" cap="none" strike="noStrike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5"/>
          <p:cNvSpPr txBox="1"/>
          <p:nvPr/>
        </p:nvSpPr>
        <p:spPr>
          <a:xfrm>
            <a:off x="900113" y="2076450"/>
            <a:ext cx="7848600" cy="631825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ES" sz="24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2. Jornada sanitària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5"/>
          <p:cNvSpPr txBox="1"/>
          <p:nvPr/>
        </p:nvSpPr>
        <p:spPr>
          <a:xfrm>
            <a:off x="900113" y="2924175"/>
            <a:ext cx="7848600" cy="792163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ES" sz="24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3. Abordament transversal </a:t>
            </a:r>
            <a:r>
              <a:rPr b="0" i="0" lang="es-ES" sz="24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del Procés d’Atenció d’Infermeria (PAI) en el Cicle de CAI</a:t>
            </a:r>
            <a:endParaRPr b="0" i="0" sz="2400" u="none" cap="none" strike="noStrike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5"/>
          <p:cNvSpPr txBox="1"/>
          <p:nvPr/>
        </p:nvSpPr>
        <p:spPr>
          <a:xfrm>
            <a:off x="900113" y="4797425"/>
            <a:ext cx="7848600" cy="647700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ES" sz="24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5. Formació complementària a càrrec d’experts</a:t>
            </a:r>
            <a:endParaRPr b="0" i="0" sz="2400" u="none" cap="none" strike="noStrike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5"/>
          <p:cNvSpPr txBox="1"/>
          <p:nvPr/>
        </p:nvSpPr>
        <p:spPr>
          <a:xfrm>
            <a:off x="900113" y="3933825"/>
            <a:ext cx="7848600" cy="647700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ES" sz="24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4. Simulacres interdisciplinars: Simulacre urbà i Simulacre estada a la natura </a:t>
            </a:r>
            <a:endParaRPr b="1" i="0" sz="2400" u="none" cap="none" strike="noStrike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25"/>
          <p:cNvPicPr preferRelativeResize="0"/>
          <p:nvPr/>
        </p:nvPicPr>
        <p:blipFill rotWithShape="1">
          <a:blip r:embed="rId3">
            <a:alphaModFix/>
          </a:blip>
          <a:srcRect b="35806" l="23334" r="22537" t="35242"/>
          <a:stretch/>
        </p:blipFill>
        <p:spPr>
          <a:xfrm>
            <a:off x="0" y="0"/>
            <a:ext cx="1855788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5"/>
          <p:cNvSpPr txBox="1"/>
          <p:nvPr/>
        </p:nvSpPr>
        <p:spPr>
          <a:xfrm>
            <a:off x="900113" y="5661025"/>
            <a:ext cx="7848600" cy="647700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ES" sz="24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6. Mobilitat: beques Erasmus+ per estudiants i graduats</a:t>
            </a:r>
            <a:endParaRPr b="0" i="0" sz="2400" u="none" cap="none" strike="noStrike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6"/>
          <p:cNvSpPr txBox="1"/>
          <p:nvPr/>
        </p:nvSpPr>
        <p:spPr>
          <a:xfrm>
            <a:off x="-252413" y="3068638"/>
            <a:ext cx="8229601" cy="4706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5113" lvl="0" marL="2651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6"/>
          <p:cNvSpPr/>
          <p:nvPr/>
        </p:nvSpPr>
        <p:spPr>
          <a:xfrm>
            <a:off x="1908175" y="0"/>
            <a:ext cx="7227888" cy="69215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ES" sz="24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4. SIMULACRE INTERDISCIPLINAR</a:t>
            </a:r>
            <a:endParaRPr b="1" i="0" sz="2400" u="none" cap="none" strike="noStrike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6"/>
          <p:cNvSpPr txBox="1"/>
          <p:nvPr/>
        </p:nvSpPr>
        <p:spPr>
          <a:xfrm>
            <a:off x="539750" y="3097213"/>
            <a:ext cx="3025775" cy="1223962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ES" sz="24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Simulacre al centre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4500563" y="1657350"/>
            <a:ext cx="4392612" cy="792163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ES" sz="24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Mòdul de síntesi 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6"/>
          <p:cNvSpPr txBox="1"/>
          <p:nvPr/>
        </p:nvSpPr>
        <p:spPr>
          <a:xfrm>
            <a:off x="4500563" y="2881313"/>
            <a:ext cx="4392612" cy="1223962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ES" sz="24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Crèdit de síntesi CAI</a:t>
            </a:r>
            <a:endParaRPr b="0" i="0" sz="2400" u="none" cap="none" strike="noStrike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6"/>
          <p:cNvSpPr txBox="1"/>
          <p:nvPr/>
        </p:nvSpPr>
        <p:spPr>
          <a:xfrm>
            <a:off x="4500563" y="4537075"/>
            <a:ext cx="4392612" cy="1223963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ES" sz="24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Mòdul de síntesi IDMN</a:t>
            </a:r>
            <a:endParaRPr b="0" i="0" sz="2400" u="none" cap="none" strike="noStrike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6"/>
          <p:cNvSpPr/>
          <p:nvPr/>
        </p:nvSpPr>
        <p:spPr>
          <a:xfrm rot="-3339056">
            <a:off x="3291681" y="1931194"/>
            <a:ext cx="936625" cy="827088"/>
          </a:xfrm>
          <a:custGeom>
            <a:rect b="b" l="l" r="r" t="t"/>
            <a:pathLst>
              <a:path extrusionOk="0" h="21600" w="21600">
                <a:moveTo>
                  <a:pt x="16900" y="11895"/>
                </a:moveTo>
                <a:cubicBezTo>
                  <a:pt x="16965" y="11534"/>
                  <a:pt x="16998" y="11167"/>
                  <a:pt x="16998" y="10800"/>
                </a:cubicBezTo>
                <a:cubicBezTo>
                  <a:pt x="16998" y="7376"/>
                  <a:pt x="14223" y="4602"/>
                  <a:pt x="10800" y="4602"/>
                </a:cubicBezTo>
                <a:cubicBezTo>
                  <a:pt x="7376" y="4602"/>
                  <a:pt x="4602" y="7376"/>
                  <a:pt x="4602" y="10800"/>
                </a:cubicBezTo>
                <a:lnTo>
                  <a:pt x="0" y="10800"/>
                </a:lnTo>
                <a:cubicBezTo>
                  <a:pt x="0" y="4835"/>
                  <a:pt x="4835" y="0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cubicBezTo>
                  <a:pt x="21600" y="11440"/>
                  <a:pt x="21543" y="12079"/>
                  <a:pt x="21429" y="12709"/>
                </a:cubicBezTo>
                <a:lnTo>
                  <a:pt x="24087" y="13186"/>
                </a:lnTo>
                <a:lnTo>
                  <a:pt x="18281" y="17225"/>
                </a:lnTo>
                <a:lnTo>
                  <a:pt x="14242" y="11418"/>
                </a:lnTo>
                <a:lnTo>
                  <a:pt x="16900" y="11895"/>
                </a:lnTo>
                <a:close/>
              </a:path>
            </a:pathLst>
          </a:custGeom>
          <a:solidFill>
            <a:srgbClr val="595959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26"/>
          <p:cNvSpPr/>
          <p:nvPr/>
        </p:nvSpPr>
        <p:spPr>
          <a:xfrm flipH="1" rot="-8232396">
            <a:off x="3276600" y="4465638"/>
            <a:ext cx="982663" cy="666750"/>
          </a:xfrm>
          <a:custGeom>
            <a:rect b="b" l="l" r="r" t="t"/>
            <a:pathLst>
              <a:path extrusionOk="0" h="21600" w="21600">
                <a:moveTo>
                  <a:pt x="16200" y="10800"/>
                </a:moveTo>
                <a:cubicBezTo>
                  <a:pt x="16200" y="7817"/>
                  <a:pt x="13782" y="5400"/>
                  <a:pt x="10800" y="5400"/>
                </a:cubicBezTo>
                <a:cubicBezTo>
                  <a:pt x="7817" y="5400"/>
                  <a:pt x="5400" y="7817"/>
                  <a:pt x="5400" y="10800"/>
                </a:cubicBezTo>
                <a:cubicBezTo>
                  <a:pt x="5399" y="11504"/>
                  <a:pt x="5537" y="12202"/>
                  <a:pt x="5806" y="12854"/>
                </a:cubicBezTo>
                <a:lnTo>
                  <a:pt x="812" y="14909"/>
                </a:lnTo>
                <a:cubicBezTo>
                  <a:pt x="275" y="13605"/>
                  <a:pt x="0" y="12209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ubicBezTo>
                  <a:pt x="16764" y="-1"/>
                  <a:pt x="21599" y="4835"/>
                  <a:pt x="21600" y="10799"/>
                </a:cubicBezTo>
                <a:lnTo>
                  <a:pt x="21600" y="10800"/>
                </a:lnTo>
                <a:lnTo>
                  <a:pt x="24300" y="10800"/>
                </a:lnTo>
                <a:lnTo>
                  <a:pt x="18900" y="16200"/>
                </a:lnTo>
                <a:lnTo>
                  <a:pt x="13500" y="10800"/>
                </a:lnTo>
                <a:lnTo>
                  <a:pt x="16200" y="10800"/>
                </a:lnTo>
                <a:close/>
              </a:path>
            </a:pathLst>
          </a:custGeom>
          <a:solidFill>
            <a:srgbClr val="595959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6"/>
          <p:cNvSpPr/>
          <p:nvPr/>
        </p:nvSpPr>
        <p:spPr>
          <a:xfrm rot="-5400000">
            <a:off x="3743325" y="3062288"/>
            <a:ext cx="504825" cy="863600"/>
          </a:xfrm>
          <a:prstGeom prst="downArrow">
            <a:avLst>
              <a:gd fmla="val 50000" name="adj1"/>
              <a:gd fmla="val 85535" name="adj2"/>
            </a:avLst>
          </a:prstGeom>
          <a:solidFill>
            <a:srgbClr val="595959"/>
          </a:solidFill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6"/>
          <p:cNvSpPr txBox="1"/>
          <p:nvPr/>
        </p:nvSpPr>
        <p:spPr>
          <a:xfrm>
            <a:off x="3563938" y="3367869"/>
            <a:ext cx="647699" cy="252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0113" y="4487863"/>
            <a:ext cx="208915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6"/>
          <p:cNvPicPr preferRelativeResize="0"/>
          <p:nvPr/>
        </p:nvPicPr>
        <p:blipFill rotWithShape="1">
          <a:blip r:embed="rId4">
            <a:alphaModFix/>
          </a:blip>
          <a:srcRect b="5955" l="20526" r="0" t="27364"/>
          <a:stretch/>
        </p:blipFill>
        <p:spPr>
          <a:xfrm>
            <a:off x="684213" y="1484313"/>
            <a:ext cx="2449512" cy="1541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6"/>
          <p:cNvPicPr preferRelativeResize="0"/>
          <p:nvPr/>
        </p:nvPicPr>
        <p:blipFill rotWithShape="1">
          <a:blip r:embed="rId5">
            <a:alphaModFix/>
          </a:blip>
          <a:srcRect b="35806" l="23334" r="22537" t="35242"/>
          <a:stretch/>
        </p:blipFill>
        <p:spPr>
          <a:xfrm>
            <a:off x="0" y="0"/>
            <a:ext cx="1855788" cy="70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 txBox="1"/>
          <p:nvPr/>
        </p:nvSpPr>
        <p:spPr>
          <a:xfrm>
            <a:off x="-7938" y="3121025"/>
            <a:ext cx="8229601" cy="4706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5113" lvl="0" marL="26511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89898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7"/>
          <p:cNvSpPr/>
          <p:nvPr/>
        </p:nvSpPr>
        <p:spPr>
          <a:xfrm>
            <a:off x="1908175" y="0"/>
            <a:ext cx="7227888" cy="69215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ES" sz="24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4. SIMULACRES INTERDISCIPLINARS</a:t>
            </a:r>
            <a:endParaRPr b="1" i="0" sz="2400" u="none" cap="none" strike="noStrike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7"/>
          <p:cNvSpPr txBox="1"/>
          <p:nvPr/>
        </p:nvSpPr>
        <p:spPr>
          <a:xfrm>
            <a:off x="528638" y="3169526"/>
            <a:ext cx="2976563" cy="1127946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ES" sz="24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Simulacre URBÀ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ES" sz="24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(al nostre centre)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27"/>
          <p:cNvPicPr preferRelativeResize="0"/>
          <p:nvPr/>
        </p:nvPicPr>
        <p:blipFill rotWithShape="1">
          <a:blip r:embed="rId3">
            <a:alphaModFix/>
          </a:blip>
          <a:srcRect b="35806" l="23334" r="22537" t="35242"/>
          <a:stretch/>
        </p:blipFill>
        <p:spPr>
          <a:xfrm>
            <a:off x="0" y="-26988"/>
            <a:ext cx="1855788" cy="7016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Sandra\Desktop\SELECCIÓ SIMULACRE\IMG-20180518-WA0048.jpg" id="277" name="Google Shape;27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71838" y="889000"/>
            <a:ext cx="2992437" cy="2244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Sandra\Desktop\SELECCIÓ SIMULACRE\IMG-20180518-WA0050.jpg" id="278" name="Google Shape;278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8638" y="889000"/>
            <a:ext cx="3001962" cy="22526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Sandra\Desktop\SELECCIÓ SIMULACRE\IMG_1002.JPG" id="279" name="Google Shape;279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91250" y="889000"/>
            <a:ext cx="2974975" cy="2232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Sandra\Desktop\SELECCIÓ SIMULACRE\IMG-20180518-WA0065.jpg" id="280" name="Google Shape;280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9750" y="4321175"/>
            <a:ext cx="2976563" cy="22320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Sandra\Desktop\SELECCIÓ SIMULACRE\IMG-20180518-WA0070.jpg" id="281" name="Google Shape;281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16313" y="4922838"/>
            <a:ext cx="2446337" cy="1835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7"/>
          <p:cNvSpPr txBox="1"/>
          <p:nvPr/>
        </p:nvSpPr>
        <p:spPr>
          <a:xfrm>
            <a:off x="8469313" y="5092700"/>
            <a:ext cx="574675" cy="1503363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Sandra\Desktop\SELECCIÓ SIMULACRE\IMG-20180518-WA0066.jpg" id="283" name="Google Shape;283;p27"/>
          <p:cNvPicPr preferRelativeResize="0"/>
          <p:nvPr/>
        </p:nvPicPr>
        <p:blipFill rotWithShape="1">
          <a:blip r:embed="rId9">
            <a:alphaModFix/>
          </a:blip>
          <a:srcRect b="8362" l="0" r="0" t="0"/>
          <a:stretch/>
        </p:blipFill>
        <p:spPr>
          <a:xfrm>
            <a:off x="5953125" y="4930775"/>
            <a:ext cx="2660650" cy="18272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Sandra\Desktop\SELECCIÓ SIMULACRE\IMG-20180518-WA0073.jpg" id="284" name="Google Shape;284;p2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510213" y="3068638"/>
            <a:ext cx="3656012" cy="2060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Sandra\Desktop\SELECCIÓ SIMULACRE\IMG-20180518-WA0025.jpg" id="285" name="Google Shape;285;p27"/>
          <p:cNvPicPr preferRelativeResize="0"/>
          <p:nvPr/>
        </p:nvPicPr>
        <p:blipFill rotWithShape="1">
          <a:blip r:embed="rId11">
            <a:alphaModFix/>
          </a:blip>
          <a:srcRect b="15855" l="0" r="0" t="0"/>
          <a:stretch/>
        </p:blipFill>
        <p:spPr>
          <a:xfrm>
            <a:off x="3516313" y="3068638"/>
            <a:ext cx="3263900" cy="206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8"/>
          <p:cNvSpPr/>
          <p:nvPr/>
        </p:nvSpPr>
        <p:spPr>
          <a:xfrm>
            <a:off x="1908175" y="0"/>
            <a:ext cx="7227888" cy="69215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4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4. SIMULACRES INTERDISCIPLINARS</a:t>
            </a:r>
            <a:endParaRPr/>
          </a:p>
        </p:txBody>
      </p:sp>
      <p:sp>
        <p:nvSpPr>
          <p:cNvPr id="291" name="Google Shape;291;p28"/>
          <p:cNvSpPr/>
          <p:nvPr/>
        </p:nvSpPr>
        <p:spPr>
          <a:xfrm>
            <a:off x="611188" y="3683000"/>
            <a:ext cx="3078162" cy="2307897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s-ES" sz="26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Formació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52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s-ES" sz="26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sanitària a l’abast: </a:t>
            </a:r>
            <a:r>
              <a:rPr b="1" i="0" lang="es-ES" sz="20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SIMULACRE ESTADA FORMATIVA A LA NATURA</a:t>
            </a:r>
            <a:endParaRPr b="1" i="0" sz="2000" u="none" cap="none" strike="noStrike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8"/>
          <p:cNvSpPr txBox="1"/>
          <p:nvPr/>
        </p:nvSpPr>
        <p:spPr>
          <a:xfrm>
            <a:off x="611188" y="981075"/>
            <a:ext cx="8532812" cy="1511300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ES" sz="24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Premi Pla de mesures d’innovació a l’FP 2018-19 per al foment de la cultura innovadora a la formació professional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ES" sz="24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amb el projecte: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Sandra\AppData\Local\Temp\IMG-20190314-WA0001.jpg" id="293" name="Google Shape;29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9350" y="4718050"/>
            <a:ext cx="2355850" cy="17668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Sandra\AppData\Local\Temp\IMG-20190314-WA0005.jpg" id="294" name="Google Shape;29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89350" y="2868613"/>
            <a:ext cx="2659063" cy="20177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Sandra\AppData\Local\Temp\IMG-20190314-WA0006.jpg" id="295" name="Google Shape;295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00788" y="2868613"/>
            <a:ext cx="2689225" cy="2017712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8"/>
          <p:cNvSpPr txBox="1"/>
          <p:nvPr/>
        </p:nvSpPr>
        <p:spPr>
          <a:xfrm>
            <a:off x="8493125" y="4886325"/>
            <a:ext cx="496888" cy="1585913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Sandra\AppData\Local\Temp\IMG-20190314-WA0007-1.jpg" id="297" name="Google Shape;297;p28"/>
          <p:cNvPicPr preferRelativeResize="0"/>
          <p:nvPr/>
        </p:nvPicPr>
        <p:blipFill rotWithShape="1">
          <a:blip r:embed="rId6">
            <a:alphaModFix/>
          </a:blip>
          <a:srcRect b="0" l="9682" r="6528" t="0"/>
          <a:stretch/>
        </p:blipFill>
        <p:spPr>
          <a:xfrm>
            <a:off x="6045200" y="4886325"/>
            <a:ext cx="2576513" cy="1585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8"/>
          <p:cNvPicPr preferRelativeResize="0"/>
          <p:nvPr/>
        </p:nvPicPr>
        <p:blipFill rotWithShape="1">
          <a:blip r:embed="rId7">
            <a:alphaModFix/>
          </a:blip>
          <a:srcRect b="35806" l="23334" r="22537" t="35242"/>
          <a:stretch/>
        </p:blipFill>
        <p:spPr>
          <a:xfrm>
            <a:off x="0" y="-26988"/>
            <a:ext cx="1855788" cy="701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9"/>
          <p:cNvSpPr/>
          <p:nvPr/>
        </p:nvSpPr>
        <p:spPr>
          <a:xfrm>
            <a:off x="1855788" y="110332"/>
            <a:ext cx="7227888" cy="69215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4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4. SIMULACRES INTERDISCIPLINARS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9"/>
          <p:cNvSpPr/>
          <p:nvPr/>
        </p:nvSpPr>
        <p:spPr>
          <a:xfrm>
            <a:off x="611188" y="3716338"/>
            <a:ext cx="3078162" cy="136525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s-ES" sz="26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Simulacre urbà</a:t>
            </a:r>
            <a:endParaRPr b="1" i="0" sz="2600" u="none" cap="none" strike="noStrike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9"/>
          <p:cNvSpPr txBox="1"/>
          <p:nvPr/>
        </p:nvSpPr>
        <p:spPr>
          <a:xfrm>
            <a:off x="611188" y="981075"/>
            <a:ext cx="8532812" cy="1511300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ES" sz="24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Premi Pla de mesures d’innovació a l’FP 2019-20 per al foment de la cultura innovadora a la formació professional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25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ES" sz="24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amb el projecte: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9"/>
          <p:cNvSpPr txBox="1"/>
          <p:nvPr/>
        </p:nvSpPr>
        <p:spPr>
          <a:xfrm>
            <a:off x="8493125" y="4886325"/>
            <a:ext cx="496888" cy="1585913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p29"/>
          <p:cNvPicPr preferRelativeResize="0"/>
          <p:nvPr/>
        </p:nvPicPr>
        <p:blipFill rotWithShape="1">
          <a:blip r:embed="rId3">
            <a:alphaModFix/>
          </a:blip>
          <a:srcRect b="35806" l="23334" r="22537" t="35242"/>
          <a:stretch/>
        </p:blipFill>
        <p:spPr>
          <a:xfrm>
            <a:off x="0" y="-26988"/>
            <a:ext cx="1855788" cy="7016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Sandra\Desktop\SELECCIÓ SIMULACRE\IMG-20180518-WA0050.jpg" id="308" name="Google Shape;30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3231" y="2894413"/>
            <a:ext cx="2434997" cy="18272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Sandra\Desktop\SELECCIÓ SIMULACRE\IMG-20180518-WA0066.jpg" id="309" name="Google Shape;309;p29"/>
          <p:cNvPicPr preferRelativeResize="0"/>
          <p:nvPr/>
        </p:nvPicPr>
        <p:blipFill rotWithShape="1">
          <a:blip r:embed="rId5">
            <a:alphaModFix/>
          </a:blip>
          <a:srcRect b="8362" l="0" r="0" t="0"/>
          <a:stretch/>
        </p:blipFill>
        <p:spPr>
          <a:xfrm>
            <a:off x="611188" y="4765674"/>
            <a:ext cx="2660650" cy="18272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 grupo de personas en un salón de clases&#10;&#10;Descripción generada automáticamente" id="310" name="Google Shape;310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66388" y="2912306"/>
            <a:ext cx="2323625" cy="17427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upo de personas sentadas alrededor de una mesa&#10;&#10;Descripción generada automáticamente" id="311" name="Google Shape;311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45165" y="4765674"/>
            <a:ext cx="2724335" cy="18046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 grupo de personas sentadas en una oficina&#10;&#10;Descripción generada automáticamente" id="312" name="Google Shape;312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65678" y="4765674"/>
            <a:ext cx="2724335" cy="18046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 grupo de personas en un salón&#10;&#10;Descripción generada automáticamente" id="313" name="Google Shape;313;p2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21248" y="2171944"/>
            <a:ext cx="2345991" cy="151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0"/>
          </a:srgbClr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2"/>
          <p:cNvGrpSpPr/>
          <p:nvPr/>
        </p:nvGrpSpPr>
        <p:grpSpPr>
          <a:xfrm>
            <a:off x="7820447" y="6342946"/>
            <a:ext cx="934844" cy="346437"/>
            <a:chOff x="0" y="0"/>
            <a:chExt cx="2147483643" cy="2147483643"/>
          </a:xfrm>
        </p:grpSpPr>
        <p:sp>
          <p:nvSpPr>
            <p:cNvPr id="90" name="Google Shape;90;p12"/>
            <p:cNvSpPr/>
            <p:nvPr/>
          </p:nvSpPr>
          <p:spPr>
            <a:xfrm>
              <a:off x="0" y="0"/>
              <a:ext cx="2147483643" cy="2147483643"/>
            </a:xfrm>
            <a:prstGeom prst="roundRect">
              <a:avLst>
                <a:gd fmla="val 16667" name="adj"/>
              </a:avLst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2"/>
            <p:cNvSpPr txBox="1"/>
            <p:nvPr/>
          </p:nvSpPr>
          <p:spPr>
            <a:xfrm>
              <a:off x="38635788" y="104331381"/>
              <a:ext cx="2070212952" cy="19388208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" name="Google Shape;92;p12"/>
          <p:cNvGrpSpPr/>
          <p:nvPr/>
        </p:nvGrpSpPr>
        <p:grpSpPr>
          <a:xfrm>
            <a:off x="8497965" y="324998"/>
            <a:ext cx="213107" cy="5907784"/>
            <a:chOff x="0" y="0"/>
            <a:chExt cx="2147483647" cy="2147483647"/>
          </a:xfrm>
        </p:grpSpPr>
        <p:sp>
          <p:nvSpPr>
            <p:cNvPr id="93" name="Google Shape;93;p12"/>
            <p:cNvSpPr txBox="1"/>
            <p:nvPr/>
          </p:nvSpPr>
          <p:spPr>
            <a:xfrm>
              <a:off x="1635516967" y="0"/>
              <a:ext cx="511966679" cy="214748364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2"/>
            <p:cNvSpPr txBox="1"/>
            <p:nvPr/>
          </p:nvSpPr>
          <p:spPr>
            <a:xfrm>
              <a:off x="817758483" y="0"/>
              <a:ext cx="511977253" cy="2147483647"/>
            </a:xfrm>
            <a:prstGeom prst="rect">
              <a:avLst/>
            </a:prstGeom>
            <a:solidFill>
              <a:srgbClr val="CC35AB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2"/>
            <p:cNvSpPr txBox="1"/>
            <p:nvPr/>
          </p:nvSpPr>
          <p:spPr>
            <a:xfrm>
              <a:off x="0" y="0"/>
              <a:ext cx="511966679" cy="2147483647"/>
            </a:xfrm>
            <a:prstGeom prst="rect">
              <a:avLst/>
            </a:prstGeom>
            <a:solidFill>
              <a:srgbClr val="41A7CC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" name="Google Shape;96;p12"/>
          <p:cNvSpPr/>
          <p:nvPr/>
        </p:nvSpPr>
        <p:spPr>
          <a:xfrm>
            <a:off x="5479000" y="813938"/>
            <a:ext cx="2904000" cy="2941800"/>
          </a:xfrm>
          <a:prstGeom prst="ellipse">
            <a:avLst/>
          </a:prstGeom>
          <a:noFill/>
          <a:ln cap="flat" cmpd="sng" w="76200">
            <a:solidFill>
              <a:srgbClr val="CC35A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2"/>
          <p:cNvSpPr/>
          <p:nvPr/>
        </p:nvSpPr>
        <p:spPr>
          <a:xfrm>
            <a:off x="3043600" y="1678163"/>
            <a:ext cx="2667300" cy="2723400"/>
          </a:xfrm>
          <a:prstGeom prst="ellipse">
            <a:avLst/>
          </a:prstGeom>
          <a:noFill/>
          <a:ln cap="flat" cmpd="sng" w="76200">
            <a:solidFill>
              <a:srgbClr val="41A7CC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2"/>
          <p:cNvSpPr/>
          <p:nvPr/>
        </p:nvSpPr>
        <p:spPr>
          <a:xfrm>
            <a:off x="3196000" y="1862763"/>
            <a:ext cx="2357100" cy="2358300"/>
          </a:xfrm>
          <a:prstGeom prst="ellipse">
            <a:avLst/>
          </a:prstGeom>
          <a:noFill/>
          <a:ln cap="flat" cmpd="sng" w="76200">
            <a:solidFill>
              <a:srgbClr val="CC35A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2"/>
          <p:cNvSpPr/>
          <p:nvPr/>
        </p:nvSpPr>
        <p:spPr>
          <a:xfrm>
            <a:off x="3363400" y="2040588"/>
            <a:ext cx="2019600" cy="2003700"/>
          </a:xfrm>
          <a:prstGeom prst="ellipse">
            <a:avLst/>
          </a:prstGeom>
          <a:noFill/>
          <a:ln cap="flat" cmpd="sng" w="76200">
            <a:solidFill>
              <a:srgbClr val="FFC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2"/>
          <p:cNvSpPr/>
          <p:nvPr/>
        </p:nvSpPr>
        <p:spPr>
          <a:xfrm>
            <a:off x="285400" y="2718938"/>
            <a:ext cx="2990100" cy="3024900"/>
          </a:xfrm>
          <a:prstGeom prst="ellipse">
            <a:avLst/>
          </a:prstGeom>
          <a:noFill/>
          <a:ln cap="flat" cmpd="sng" w="76200">
            <a:solidFill>
              <a:srgbClr val="41A7CC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2"/>
          <p:cNvSpPr txBox="1"/>
          <p:nvPr/>
        </p:nvSpPr>
        <p:spPr>
          <a:xfrm>
            <a:off x="3348400" y="2186551"/>
            <a:ext cx="2019600" cy="1915800"/>
          </a:xfrm>
          <a:prstGeom prst="rect">
            <a:avLst/>
          </a:prstGeom>
          <a:solidFill>
            <a:schemeClr val="dk1">
              <a:alpha val="0"/>
            </a:schemeClr>
          </a:solidFill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alibri"/>
              <a:buNone/>
            </a:pPr>
            <a:r>
              <a:rPr b="1" i="0" lang="es-ES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Oferta educativa</a:t>
            </a:r>
            <a:endParaRPr b="1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Calibri"/>
              <a:buNone/>
            </a:pPr>
            <a:r>
              <a:t/>
            </a:r>
            <a:endParaRPr b="1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2"/>
          <p:cNvSpPr txBox="1"/>
          <p:nvPr/>
        </p:nvSpPr>
        <p:spPr>
          <a:xfrm>
            <a:off x="5710900" y="994913"/>
            <a:ext cx="2490300" cy="24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1" i="0" lang="es-ES" sz="2400" u="none" cap="none" strike="noStrike">
                <a:solidFill>
                  <a:srgbClr val="CC35AB"/>
                </a:solidFill>
                <a:latin typeface="Calibri"/>
                <a:ea typeface="Calibri"/>
                <a:cs typeface="Calibri"/>
                <a:sym typeface="Calibri"/>
              </a:rPr>
              <a:t>CICLES FORMATIUS</a:t>
            </a:r>
            <a:endParaRPr b="1" i="0" sz="2400" u="none" cap="none" strike="noStrike">
              <a:solidFill>
                <a:srgbClr val="CC35A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1" i="0" lang="es-ES" sz="1800" u="none" cap="none" strike="noStrike">
                <a:solidFill>
                  <a:srgbClr val="CC35AB"/>
                </a:solidFill>
                <a:latin typeface="Calibri"/>
                <a:ea typeface="Calibri"/>
                <a:cs typeface="Calibri"/>
                <a:sym typeface="Calibri"/>
              </a:rPr>
              <a:t>Cures auxiliars d’infermeria</a:t>
            </a:r>
            <a:endParaRPr b="1" i="0" sz="1800" u="none" cap="none" strike="noStrike">
              <a:solidFill>
                <a:srgbClr val="CC35A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1" i="0" lang="es-ES" sz="1800" u="none" cap="none" strike="noStrike">
                <a:solidFill>
                  <a:srgbClr val="CC35AB"/>
                </a:solidFill>
                <a:latin typeface="Calibri"/>
                <a:ea typeface="Calibri"/>
                <a:cs typeface="Calibri"/>
                <a:sym typeface="Calibri"/>
              </a:rPr>
              <a:t>Emergències sanitàries</a:t>
            </a:r>
            <a:endParaRPr b="1" i="0" sz="1800" u="none" cap="none" strike="noStrike">
              <a:solidFill>
                <a:srgbClr val="CC35A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1" i="0" lang="es-ES" sz="1800" u="none" cap="none" strike="noStrike">
                <a:solidFill>
                  <a:srgbClr val="CC35AB"/>
                </a:solidFill>
                <a:latin typeface="Calibri"/>
                <a:ea typeface="Calibri"/>
                <a:cs typeface="Calibri"/>
                <a:sym typeface="Calibri"/>
              </a:rPr>
              <a:t>Imatge per al diagnòstic i medicina nuclear</a:t>
            </a:r>
            <a:endParaRPr b="1" i="0" sz="1800" u="none" cap="none" strike="noStrike">
              <a:solidFill>
                <a:srgbClr val="CC35A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1" i="0" sz="1800" u="none" cap="none" strike="noStrike">
              <a:solidFill>
                <a:srgbClr val="CC35A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2"/>
          <p:cNvSpPr txBox="1"/>
          <p:nvPr/>
        </p:nvSpPr>
        <p:spPr>
          <a:xfrm>
            <a:off x="364900" y="2869688"/>
            <a:ext cx="2831100" cy="27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rPr b="1" i="0" lang="es-ES" sz="2400" u="none" cap="none" strike="noStrike">
                <a:solidFill>
                  <a:srgbClr val="41A7CC"/>
                </a:solidFill>
                <a:latin typeface="Calibri"/>
                <a:ea typeface="Calibri"/>
                <a:cs typeface="Calibri"/>
                <a:sym typeface="Calibri"/>
              </a:rPr>
              <a:t>BATXILLERATS</a:t>
            </a:r>
            <a:endParaRPr b="1" i="0" sz="2400" u="none" cap="none" strike="noStrike">
              <a:solidFill>
                <a:srgbClr val="41A7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1" i="0" lang="es-ES" sz="1800" u="none" cap="none" strike="noStrike">
                <a:solidFill>
                  <a:srgbClr val="41A7CC"/>
                </a:solidFill>
                <a:latin typeface="Calibri"/>
                <a:ea typeface="Calibri"/>
                <a:cs typeface="Calibri"/>
                <a:sym typeface="Calibri"/>
              </a:rPr>
              <a:t>Artístic</a:t>
            </a:r>
            <a:endParaRPr b="1" i="0" sz="1800" u="none" cap="none" strike="noStrike">
              <a:solidFill>
                <a:srgbClr val="41A7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1" i="0" lang="es-ES" sz="1800" u="none" cap="none" strike="noStrike">
                <a:solidFill>
                  <a:srgbClr val="41A7CC"/>
                </a:solidFill>
                <a:latin typeface="Calibri"/>
                <a:ea typeface="Calibri"/>
                <a:cs typeface="Calibri"/>
                <a:sym typeface="Calibri"/>
              </a:rPr>
              <a:t>Científic-Tecnològic</a:t>
            </a:r>
            <a:endParaRPr b="1" i="0" sz="1800" u="none" cap="none" strike="noStrike">
              <a:solidFill>
                <a:srgbClr val="41A7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1" i="0" lang="es-ES" sz="1800" u="none" cap="none" strike="noStrike">
                <a:solidFill>
                  <a:srgbClr val="41A7CC"/>
                </a:solidFill>
                <a:latin typeface="Calibri"/>
                <a:ea typeface="Calibri"/>
                <a:cs typeface="Calibri"/>
                <a:sym typeface="Calibri"/>
              </a:rPr>
              <a:t>Social i Humanístic</a:t>
            </a:r>
            <a:endParaRPr b="1" i="0" sz="1800" u="none" cap="none" strike="noStrike">
              <a:solidFill>
                <a:srgbClr val="41A7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1" i="0" lang="es-ES" sz="1800" u="none" cap="none" strike="noStrike">
                <a:solidFill>
                  <a:srgbClr val="41A7CC"/>
                </a:solidFill>
                <a:latin typeface="Calibri"/>
                <a:ea typeface="Calibri"/>
                <a:cs typeface="Calibri"/>
                <a:sym typeface="Calibri"/>
              </a:rPr>
              <a:t>Batxibac</a:t>
            </a:r>
            <a:endParaRPr b="1" i="0" sz="1800" u="none" cap="none" strike="noStrike">
              <a:solidFill>
                <a:srgbClr val="41A7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1" i="0" lang="es-ES" sz="1800" u="none" cap="none" strike="noStrike">
                <a:solidFill>
                  <a:srgbClr val="41A7CC"/>
                </a:solidFill>
                <a:latin typeface="Calibri"/>
                <a:ea typeface="Calibri"/>
                <a:cs typeface="Calibri"/>
                <a:sym typeface="Calibri"/>
              </a:rPr>
              <a:t>Batxillerat Internacional</a:t>
            </a:r>
            <a:endParaRPr b="1" i="0" sz="1800" u="none" cap="none" strike="noStrike">
              <a:solidFill>
                <a:srgbClr val="41A7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2"/>
          <p:cNvSpPr/>
          <p:nvPr/>
        </p:nvSpPr>
        <p:spPr>
          <a:xfrm>
            <a:off x="4566137" y="3680738"/>
            <a:ext cx="2072400" cy="2063100"/>
          </a:xfrm>
          <a:prstGeom prst="ellipse">
            <a:avLst/>
          </a:prstGeom>
          <a:solidFill>
            <a:srgbClr val="FFC000"/>
          </a:solidFill>
          <a:ln cap="flat" cmpd="sng" w="76200">
            <a:solidFill>
              <a:srgbClr val="FFC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2"/>
          <p:cNvSpPr txBox="1"/>
          <p:nvPr/>
        </p:nvSpPr>
        <p:spPr>
          <a:xfrm>
            <a:off x="4107275" y="4145738"/>
            <a:ext cx="2990100" cy="113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b="1" i="0" lang="es-E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ESO</a:t>
            </a:r>
            <a:r>
              <a:rPr b="1" i="0" lang="es-E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1" i="0" lang="es-E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Centre Magnet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None/>
            </a:pPr>
            <a:r>
              <a:t/>
            </a:r>
            <a:endParaRPr b="1" i="0" sz="2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0"/>
          <p:cNvSpPr/>
          <p:nvPr/>
        </p:nvSpPr>
        <p:spPr>
          <a:xfrm>
            <a:off x="1855788" y="110332"/>
            <a:ext cx="7134225" cy="701676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ES" sz="24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NECESSITATS del MP09 TELEEMERGÈNCIES</a:t>
            </a:r>
            <a:endParaRPr b="1" i="0" sz="24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0"/>
          <p:cNvSpPr txBox="1"/>
          <p:nvPr/>
        </p:nvSpPr>
        <p:spPr>
          <a:xfrm>
            <a:off x="514154" y="855996"/>
            <a:ext cx="8475860" cy="3656251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E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1.-Treballar a l’aula el rol del TES com a GESTOR I/O TELEOPERADOR DE DEMANDA de la Central de Coordinació d’Emergències i Urgències de Catalunya</a:t>
            </a:r>
            <a:endParaRPr/>
          </a:p>
          <a:p>
            <a:pPr indent="0" lvl="0" marL="0" marR="0" rtl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E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2.- Ensenyar a través de noves METODOLOGIES ACTIVES (simulació clínica, reptes, ABP,…)</a:t>
            </a:r>
            <a:endParaRPr/>
          </a:p>
          <a:p>
            <a:pPr indent="0" lvl="0" marL="0" marR="0" rtl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E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3.- Crear un SIMULADOR - CECOS al nostre centre</a:t>
            </a:r>
            <a:endParaRPr/>
          </a:p>
          <a:p>
            <a:pPr indent="0" lvl="0" marL="0" marR="0" rtl="0" algn="just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E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4.- Disposar d’un SOFTWARE per a la gestió de les trucades d’assistència sanitària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E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0"/>
          <p:cNvSpPr txBox="1"/>
          <p:nvPr/>
        </p:nvSpPr>
        <p:spPr>
          <a:xfrm>
            <a:off x="8493125" y="4886325"/>
            <a:ext cx="496888" cy="1585913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1" name="Google Shape;321;p30"/>
          <p:cNvPicPr preferRelativeResize="0"/>
          <p:nvPr/>
        </p:nvPicPr>
        <p:blipFill rotWithShape="1">
          <a:blip r:embed="rId3">
            <a:alphaModFix/>
          </a:blip>
          <a:srcRect b="35806" l="23334" r="22537" t="35242"/>
          <a:stretch/>
        </p:blipFill>
        <p:spPr>
          <a:xfrm>
            <a:off x="0" y="-26988"/>
            <a:ext cx="1855788" cy="7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0"/>
          <p:cNvSpPr/>
          <p:nvPr/>
        </p:nvSpPr>
        <p:spPr>
          <a:xfrm>
            <a:off x="5171780" y="4886325"/>
            <a:ext cx="2975194" cy="1480277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D0D0F4"/>
          </a:solidFill>
          <a:ln cap="flat" cmpd="sng" w="25400">
            <a:solidFill>
              <a:srgbClr val="FABAC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REPTE DE LA PROFESSORA: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Buscar ajuda,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qui podria ajudar-me?</a:t>
            </a:r>
            <a:endParaRPr/>
          </a:p>
        </p:txBody>
      </p:sp>
      <p:sp>
        <p:nvSpPr>
          <p:cNvPr id="323" name="Google Shape;323;p30"/>
          <p:cNvSpPr/>
          <p:nvPr/>
        </p:nvSpPr>
        <p:spPr>
          <a:xfrm>
            <a:off x="3615559" y="5169263"/>
            <a:ext cx="1287516" cy="914400"/>
          </a:xfrm>
          <a:prstGeom prst="left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rgbClr val="FABAC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n" id="324" name="Google Shape;32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885" y="4633213"/>
            <a:ext cx="1924246" cy="993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 dibujo de una cara feliz&#10;&#10;Descripción generada automáticamente con confianza baja" id="325" name="Google Shape;325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67381" y="5626463"/>
            <a:ext cx="1340903" cy="11541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" id="326" name="Google Shape;326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4210" y="5719909"/>
            <a:ext cx="1414332" cy="106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1"/>
          <p:cNvSpPr txBox="1"/>
          <p:nvPr/>
        </p:nvSpPr>
        <p:spPr>
          <a:xfrm rot="-5400000">
            <a:off x="-3159125" y="3159125"/>
            <a:ext cx="6858000" cy="539750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rgbClr val="4D4D4D"/>
                </a:solidFill>
                <a:latin typeface="Tahoma"/>
                <a:ea typeface="Tahoma"/>
                <a:cs typeface="Tahoma"/>
                <a:sym typeface="Tahoma"/>
              </a:rPr>
              <a:t>    </a:t>
            </a:r>
            <a:endParaRPr b="1" i="0" sz="1800" u="none" cap="none" strike="noStrike">
              <a:solidFill>
                <a:srgbClr val="4D4D4D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32" name="Google Shape;332;p31"/>
          <p:cNvSpPr/>
          <p:nvPr/>
        </p:nvSpPr>
        <p:spPr>
          <a:xfrm>
            <a:off x="1855788" y="110332"/>
            <a:ext cx="7227888" cy="69215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4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RELACIÓ AMB CENTRE ESTUDIS POLITÈCNICS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1"/>
          <p:cNvSpPr txBox="1"/>
          <p:nvPr/>
        </p:nvSpPr>
        <p:spPr>
          <a:xfrm>
            <a:off x="611188" y="981075"/>
            <a:ext cx="3306294" cy="1223964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ES" sz="20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A PARTIR DEL SIMULADOR CECOS CREAT A L’I. BROGGI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1"/>
          <p:cNvSpPr txBox="1"/>
          <p:nvPr/>
        </p:nvSpPr>
        <p:spPr>
          <a:xfrm>
            <a:off x="8493125" y="4886325"/>
            <a:ext cx="496888" cy="1585913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" name="Google Shape;335;p31"/>
          <p:cNvPicPr preferRelativeResize="0"/>
          <p:nvPr/>
        </p:nvPicPr>
        <p:blipFill rotWithShape="1">
          <a:blip r:embed="rId3">
            <a:alphaModFix/>
          </a:blip>
          <a:srcRect b="35806" l="23334" r="22537" t="35242"/>
          <a:stretch/>
        </p:blipFill>
        <p:spPr>
          <a:xfrm>
            <a:off x="0" y="-26988"/>
            <a:ext cx="1855788" cy="7016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a&#10;&#10;Descripción generada automáticamente" id="336" name="Google Shape;33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9569" y="3345705"/>
            <a:ext cx="4572000" cy="3081239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31"/>
          <p:cNvSpPr txBox="1"/>
          <p:nvPr/>
        </p:nvSpPr>
        <p:spPr>
          <a:xfrm>
            <a:off x="611188" y="2823023"/>
            <a:ext cx="3306294" cy="2413119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E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PROGRAMAR UN SOFTWARE PER GESTIONAR TRUCADES SANITÀRIES EXTRAHOSPITALÀRIES DE CATALUNYA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8" name="Google Shape;338;p31"/>
          <p:cNvGrpSpPr/>
          <p:nvPr/>
        </p:nvGrpSpPr>
        <p:grpSpPr>
          <a:xfrm>
            <a:off x="4169569" y="1237111"/>
            <a:ext cx="4753050" cy="1585913"/>
            <a:chOff x="66675" y="80761"/>
            <a:chExt cx="5976375" cy="1700264"/>
          </a:xfrm>
        </p:grpSpPr>
        <p:sp>
          <p:nvSpPr>
            <p:cNvPr id="339" name="Google Shape;339;p31"/>
            <p:cNvSpPr txBox="1"/>
            <p:nvPr/>
          </p:nvSpPr>
          <p:spPr>
            <a:xfrm>
              <a:off x="66675" y="1419225"/>
              <a:ext cx="1895400" cy="361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s-ES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CEP Launcher</a:t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31"/>
            <p:cNvSpPr/>
            <p:nvPr/>
          </p:nvSpPr>
          <p:spPr>
            <a:xfrm>
              <a:off x="2095500" y="414300"/>
              <a:ext cx="771600" cy="771600"/>
            </a:xfrm>
            <a:prstGeom prst="mathPlus">
              <a:avLst>
                <a:gd fmla="val 23520" name="adj1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ES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31"/>
            <p:cNvGrpSpPr/>
            <p:nvPr/>
          </p:nvGrpSpPr>
          <p:grpSpPr>
            <a:xfrm>
              <a:off x="225946" y="80761"/>
              <a:ext cx="1576878" cy="1542942"/>
              <a:chOff x="628746" y="2357236"/>
              <a:chExt cx="1576878" cy="1542942"/>
            </a:xfrm>
          </p:grpSpPr>
          <p:grpSp>
            <p:nvGrpSpPr>
              <p:cNvPr id="342" name="Google Shape;342;p31"/>
              <p:cNvGrpSpPr/>
              <p:nvPr/>
            </p:nvGrpSpPr>
            <p:grpSpPr>
              <a:xfrm>
                <a:off x="628746" y="2357236"/>
                <a:ext cx="1542915" cy="1542942"/>
                <a:chOff x="3619626" y="2519176"/>
                <a:chExt cx="1428625" cy="1428650"/>
              </a:xfrm>
            </p:grpSpPr>
            <p:pic>
              <p:nvPicPr>
                <p:cNvPr id="343" name="Google Shape;343;p31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 b="0" l="0" r="0" t="0"/>
                <a:stretch/>
              </p:blipFill>
              <p:spPr>
                <a:xfrm>
                  <a:off x="3619626" y="2519176"/>
                  <a:ext cx="1428625" cy="1428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44" name="Google Shape;344;p31"/>
                <p:cNvSpPr/>
                <p:nvPr/>
              </p:nvSpPr>
              <p:spPr>
                <a:xfrm>
                  <a:off x="4248150" y="2624400"/>
                  <a:ext cx="723900" cy="723900"/>
                </a:xfrm>
                <a:prstGeom prst="ellipse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s-ES" sz="12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 </a:t>
                  </a:r>
                  <a:endParaRPr b="0" i="0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45" name="Google Shape;345;p31"/>
              <p:cNvGrpSpPr/>
              <p:nvPr/>
            </p:nvGrpSpPr>
            <p:grpSpPr>
              <a:xfrm>
                <a:off x="1390695" y="2633918"/>
                <a:ext cx="647709" cy="490571"/>
                <a:chOff x="228600" y="242900"/>
                <a:chExt cx="1490700" cy="1128788"/>
              </a:xfrm>
            </p:grpSpPr>
            <p:sp>
              <p:nvSpPr>
                <p:cNvPr id="346" name="Google Shape;346;p31"/>
                <p:cNvSpPr/>
                <p:nvPr/>
              </p:nvSpPr>
              <p:spPr>
                <a:xfrm>
                  <a:off x="228600" y="242900"/>
                  <a:ext cx="1490700" cy="1620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CC082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s-ES" sz="12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 </a:t>
                  </a:r>
                  <a:endParaRPr b="0" i="0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7" name="Google Shape;347;p31"/>
                <p:cNvSpPr/>
                <p:nvPr/>
              </p:nvSpPr>
              <p:spPr>
                <a:xfrm>
                  <a:off x="228600" y="481025"/>
                  <a:ext cx="1490700" cy="1620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EF882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s-ES" sz="12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 </a:t>
                  </a:r>
                  <a:endParaRPr b="0" i="0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8" name="Google Shape;348;p31"/>
                <p:cNvSpPr/>
                <p:nvPr/>
              </p:nvSpPr>
              <p:spPr>
                <a:xfrm>
                  <a:off x="228600" y="723913"/>
                  <a:ext cx="1490700" cy="1620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7749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s-ES" sz="12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 </a:t>
                  </a:r>
                  <a:endParaRPr b="0" i="0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49" name="Google Shape;349;p31"/>
                <p:cNvSpPr/>
                <p:nvPr/>
              </p:nvSpPr>
              <p:spPr>
                <a:xfrm>
                  <a:off x="228600" y="962038"/>
                  <a:ext cx="1490700" cy="1620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67952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s-ES" sz="12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 </a:t>
                  </a:r>
                  <a:endParaRPr b="0" i="0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0" name="Google Shape;350;p31"/>
                <p:cNvSpPr/>
                <p:nvPr/>
              </p:nvSpPr>
              <p:spPr>
                <a:xfrm>
                  <a:off x="228600" y="1209688"/>
                  <a:ext cx="1490700" cy="1620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1F99C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s-ES" sz="12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 </a:t>
                  </a:r>
                  <a:endParaRPr b="0" i="0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51" name="Google Shape;351;p31"/>
              <p:cNvSpPr/>
              <p:nvPr/>
            </p:nvSpPr>
            <p:spPr>
              <a:xfrm rot="-4767618">
                <a:off x="1381011" y="2571624"/>
                <a:ext cx="752801" cy="771746"/>
              </a:xfrm>
              <a:prstGeom prst="arc">
                <a:avLst>
                  <a:gd fmla="val 16200000" name="adj1"/>
                  <a:gd fmla="val 57795" name="adj2"/>
                </a:avLst>
              </a:prstGeom>
              <a:noFill/>
              <a:ln cap="flat" cmpd="sng" w="381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s-ES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 b="0" i="0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52" name="Google Shape;352;p3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091400" y="414302"/>
              <a:ext cx="2951650" cy="1105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3" name="Google Shape;353;p31"/>
          <p:cNvSpPr/>
          <p:nvPr/>
        </p:nvSpPr>
        <p:spPr>
          <a:xfrm>
            <a:off x="2050181" y="2243106"/>
            <a:ext cx="433137" cy="48490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2"/>
          <p:cNvSpPr txBox="1"/>
          <p:nvPr/>
        </p:nvSpPr>
        <p:spPr>
          <a:xfrm rot="-5400000">
            <a:off x="-3159125" y="3159125"/>
            <a:ext cx="6858000" cy="539750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rgbClr val="4D4D4D"/>
                </a:solidFill>
                <a:latin typeface="Tahoma"/>
                <a:ea typeface="Tahoma"/>
                <a:cs typeface="Tahoma"/>
                <a:sym typeface="Tahoma"/>
              </a:rPr>
              <a:t>    </a:t>
            </a:r>
            <a:endParaRPr b="1" i="0" sz="1800" u="none" cap="none" strike="noStrike">
              <a:solidFill>
                <a:srgbClr val="4D4D4D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59" name="Google Shape;359;p32"/>
          <p:cNvSpPr/>
          <p:nvPr/>
        </p:nvSpPr>
        <p:spPr>
          <a:xfrm>
            <a:off x="1855788" y="110332"/>
            <a:ext cx="7227888" cy="69215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4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RELACIÓ AMB CENTRE ESTUDIS POLITÈCNICS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32"/>
          <p:cNvSpPr txBox="1"/>
          <p:nvPr/>
        </p:nvSpPr>
        <p:spPr>
          <a:xfrm>
            <a:off x="635267" y="1354668"/>
            <a:ext cx="1518839" cy="692150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SALA CECOS REAL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32"/>
          <p:cNvSpPr txBox="1"/>
          <p:nvPr/>
        </p:nvSpPr>
        <p:spPr>
          <a:xfrm>
            <a:off x="8493125" y="4886325"/>
            <a:ext cx="496888" cy="1585913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2" name="Google Shape;362;p32"/>
          <p:cNvPicPr preferRelativeResize="0"/>
          <p:nvPr/>
        </p:nvPicPr>
        <p:blipFill rotWithShape="1">
          <a:blip r:embed="rId3">
            <a:alphaModFix/>
          </a:blip>
          <a:srcRect b="35806" l="23334" r="22537" t="35242"/>
          <a:stretch/>
        </p:blipFill>
        <p:spPr>
          <a:xfrm>
            <a:off x="0" y="-26988"/>
            <a:ext cx="1855788" cy="701676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2"/>
          <p:cNvSpPr txBox="1"/>
          <p:nvPr/>
        </p:nvSpPr>
        <p:spPr>
          <a:xfrm>
            <a:off x="635267" y="4354420"/>
            <a:ext cx="2213811" cy="986992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E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SALA CECOS A L’INSTITUT MOISÈS BROGGI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4" name="Google Shape;364;p32"/>
          <p:cNvGrpSpPr/>
          <p:nvPr/>
        </p:nvGrpSpPr>
        <p:grpSpPr>
          <a:xfrm>
            <a:off x="6162751" y="5760758"/>
            <a:ext cx="1960971" cy="966650"/>
            <a:chOff x="-257626" y="80761"/>
            <a:chExt cx="6300676" cy="2878046"/>
          </a:xfrm>
        </p:grpSpPr>
        <p:sp>
          <p:nvSpPr>
            <p:cNvPr id="365" name="Google Shape;365;p32"/>
            <p:cNvSpPr txBox="1"/>
            <p:nvPr/>
          </p:nvSpPr>
          <p:spPr>
            <a:xfrm>
              <a:off x="-257626" y="1415869"/>
              <a:ext cx="1895401" cy="15429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s-ES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CEP Launcher</a:t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2095500" y="414300"/>
              <a:ext cx="771600" cy="771600"/>
            </a:xfrm>
            <a:prstGeom prst="mathPlus">
              <a:avLst>
                <a:gd fmla="val 23520" name="adj1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ES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7" name="Google Shape;367;p32"/>
            <p:cNvGrpSpPr/>
            <p:nvPr/>
          </p:nvGrpSpPr>
          <p:grpSpPr>
            <a:xfrm>
              <a:off x="225946" y="80761"/>
              <a:ext cx="1576878" cy="1542942"/>
              <a:chOff x="628746" y="2357236"/>
              <a:chExt cx="1576878" cy="1542942"/>
            </a:xfrm>
          </p:grpSpPr>
          <p:grpSp>
            <p:nvGrpSpPr>
              <p:cNvPr id="368" name="Google Shape;368;p32"/>
              <p:cNvGrpSpPr/>
              <p:nvPr/>
            </p:nvGrpSpPr>
            <p:grpSpPr>
              <a:xfrm>
                <a:off x="628746" y="2357236"/>
                <a:ext cx="1542915" cy="1542942"/>
                <a:chOff x="3619626" y="2519176"/>
                <a:chExt cx="1428625" cy="1428650"/>
              </a:xfrm>
            </p:grpSpPr>
            <p:pic>
              <p:nvPicPr>
                <p:cNvPr id="369" name="Google Shape;369;p32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3619626" y="2519176"/>
                  <a:ext cx="1428625" cy="1428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70" name="Google Shape;370;p32"/>
                <p:cNvSpPr/>
                <p:nvPr/>
              </p:nvSpPr>
              <p:spPr>
                <a:xfrm>
                  <a:off x="4248150" y="2624400"/>
                  <a:ext cx="723900" cy="723900"/>
                </a:xfrm>
                <a:prstGeom prst="ellipse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s-ES" sz="12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 </a:t>
                  </a:r>
                  <a:endParaRPr b="0" i="0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371" name="Google Shape;371;p32"/>
              <p:cNvGrpSpPr/>
              <p:nvPr/>
            </p:nvGrpSpPr>
            <p:grpSpPr>
              <a:xfrm>
                <a:off x="1390695" y="2633918"/>
                <a:ext cx="647709" cy="490571"/>
                <a:chOff x="228600" y="242900"/>
                <a:chExt cx="1490700" cy="1128788"/>
              </a:xfrm>
            </p:grpSpPr>
            <p:sp>
              <p:nvSpPr>
                <p:cNvPr id="372" name="Google Shape;372;p32"/>
                <p:cNvSpPr/>
                <p:nvPr/>
              </p:nvSpPr>
              <p:spPr>
                <a:xfrm>
                  <a:off x="228600" y="242900"/>
                  <a:ext cx="1490700" cy="1620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CC082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s-ES" sz="12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 </a:t>
                  </a:r>
                  <a:endParaRPr b="0" i="0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3" name="Google Shape;373;p32"/>
                <p:cNvSpPr/>
                <p:nvPr/>
              </p:nvSpPr>
              <p:spPr>
                <a:xfrm>
                  <a:off x="228600" y="481025"/>
                  <a:ext cx="1490700" cy="1620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EF882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s-ES" sz="12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 </a:t>
                  </a:r>
                  <a:endParaRPr b="0" i="0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4" name="Google Shape;374;p32"/>
                <p:cNvSpPr/>
                <p:nvPr/>
              </p:nvSpPr>
              <p:spPr>
                <a:xfrm>
                  <a:off x="228600" y="723913"/>
                  <a:ext cx="1490700" cy="1620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7749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s-ES" sz="12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 </a:t>
                  </a:r>
                  <a:endParaRPr b="0" i="0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5" name="Google Shape;375;p32"/>
                <p:cNvSpPr/>
                <p:nvPr/>
              </p:nvSpPr>
              <p:spPr>
                <a:xfrm>
                  <a:off x="228600" y="962038"/>
                  <a:ext cx="1490700" cy="1620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67952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s-ES" sz="12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 </a:t>
                  </a:r>
                  <a:endParaRPr b="0" i="0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76" name="Google Shape;376;p32"/>
                <p:cNvSpPr/>
                <p:nvPr/>
              </p:nvSpPr>
              <p:spPr>
                <a:xfrm>
                  <a:off x="228600" y="1209688"/>
                  <a:ext cx="1490700" cy="1620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1F99C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s-ES" sz="12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 </a:t>
                  </a:r>
                  <a:endParaRPr b="0" i="0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377" name="Google Shape;377;p32"/>
              <p:cNvSpPr/>
              <p:nvPr/>
            </p:nvSpPr>
            <p:spPr>
              <a:xfrm rot="-4767618">
                <a:off x="1381011" y="2571624"/>
                <a:ext cx="752801" cy="771746"/>
              </a:xfrm>
              <a:prstGeom prst="arc">
                <a:avLst>
                  <a:gd fmla="val 16200000" name="adj1"/>
                  <a:gd fmla="val 57795" name="adj2"/>
                </a:avLst>
              </a:prstGeom>
              <a:noFill/>
              <a:ln cap="flat" cmpd="sng" w="381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s-ES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 b="0" i="0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378" name="Google Shape;378;p3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091400" y="414302"/>
              <a:ext cx="2951650" cy="1105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9" name="Google Shape;379;p32"/>
          <p:cNvSpPr/>
          <p:nvPr/>
        </p:nvSpPr>
        <p:spPr>
          <a:xfrm>
            <a:off x="739778" y="2675067"/>
            <a:ext cx="433137" cy="1074228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antalla de un aeropuerto&#10;&#10;Descripción generada automáticamente" id="380" name="Google Shape;380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67262" y="795214"/>
            <a:ext cx="4306811" cy="27325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upo de personas sentadas alrededor de una mesa&#10;&#10;Descripción generada automáticamente" id="381" name="Google Shape;381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04450" y="3809924"/>
            <a:ext cx="2724335" cy="18046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 grupo de personas en una oficina&#10;&#10;Descripción generada automáticamente" id="382" name="Google Shape;382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70530" y="3821024"/>
            <a:ext cx="2309451" cy="17320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 grupo de personas posando delante de ventana&#10;&#10;Descripción generada automáticamente" id="383" name="Google Shape;383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19289" y="5402041"/>
            <a:ext cx="1812463" cy="12006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3"/>
          <p:cNvSpPr txBox="1"/>
          <p:nvPr/>
        </p:nvSpPr>
        <p:spPr>
          <a:xfrm rot="-5400000">
            <a:off x="-3159125" y="3159125"/>
            <a:ext cx="6858000" cy="539750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rgbClr val="4D4D4D"/>
                </a:solidFill>
                <a:latin typeface="Tahoma"/>
                <a:ea typeface="Tahoma"/>
                <a:cs typeface="Tahoma"/>
                <a:sym typeface="Tahoma"/>
              </a:rPr>
              <a:t>    </a:t>
            </a:r>
            <a:endParaRPr b="1" i="0" sz="1800" u="none" cap="none" strike="noStrike">
              <a:solidFill>
                <a:srgbClr val="4D4D4D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89" name="Google Shape;389;p33"/>
          <p:cNvSpPr/>
          <p:nvPr/>
        </p:nvSpPr>
        <p:spPr>
          <a:xfrm>
            <a:off x="1855788" y="110332"/>
            <a:ext cx="7227888" cy="69215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4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RELACIÓ AMB CENTRE ESTUDIS POLITÈCNICS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33"/>
          <p:cNvSpPr txBox="1"/>
          <p:nvPr/>
        </p:nvSpPr>
        <p:spPr>
          <a:xfrm>
            <a:off x="633280" y="1327117"/>
            <a:ext cx="1316038" cy="1165826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SALA CECOS EN LA REALITAT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33"/>
          <p:cNvSpPr txBox="1"/>
          <p:nvPr/>
        </p:nvSpPr>
        <p:spPr>
          <a:xfrm>
            <a:off x="8493125" y="4886325"/>
            <a:ext cx="496888" cy="1585913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2" name="Google Shape;392;p33"/>
          <p:cNvPicPr preferRelativeResize="0"/>
          <p:nvPr/>
        </p:nvPicPr>
        <p:blipFill rotWithShape="1">
          <a:blip r:embed="rId3">
            <a:alphaModFix/>
          </a:blip>
          <a:srcRect b="35806" l="23334" r="22537" t="35242"/>
          <a:stretch/>
        </p:blipFill>
        <p:spPr>
          <a:xfrm>
            <a:off x="0" y="-26988"/>
            <a:ext cx="1855788" cy="7016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3" name="Google Shape;393;p33"/>
          <p:cNvGrpSpPr/>
          <p:nvPr/>
        </p:nvGrpSpPr>
        <p:grpSpPr>
          <a:xfrm>
            <a:off x="6056872" y="5428410"/>
            <a:ext cx="2066849" cy="822922"/>
            <a:chOff x="-257626" y="80761"/>
            <a:chExt cx="6300676" cy="2878046"/>
          </a:xfrm>
        </p:grpSpPr>
        <p:sp>
          <p:nvSpPr>
            <p:cNvPr id="394" name="Google Shape;394;p33"/>
            <p:cNvSpPr txBox="1"/>
            <p:nvPr/>
          </p:nvSpPr>
          <p:spPr>
            <a:xfrm>
              <a:off x="-257626" y="1415869"/>
              <a:ext cx="1895401" cy="15429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s-ES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CEP Launcher</a:t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33"/>
            <p:cNvSpPr/>
            <p:nvPr/>
          </p:nvSpPr>
          <p:spPr>
            <a:xfrm>
              <a:off x="2095500" y="414300"/>
              <a:ext cx="771600" cy="771600"/>
            </a:xfrm>
            <a:prstGeom prst="mathPlus">
              <a:avLst>
                <a:gd fmla="val 23520" name="adj1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ES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6" name="Google Shape;396;p33"/>
            <p:cNvGrpSpPr/>
            <p:nvPr/>
          </p:nvGrpSpPr>
          <p:grpSpPr>
            <a:xfrm>
              <a:off x="225946" y="80761"/>
              <a:ext cx="1576878" cy="1542942"/>
              <a:chOff x="628746" y="2357236"/>
              <a:chExt cx="1576878" cy="1542942"/>
            </a:xfrm>
          </p:grpSpPr>
          <p:grpSp>
            <p:nvGrpSpPr>
              <p:cNvPr id="397" name="Google Shape;397;p33"/>
              <p:cNvGrpSpPr/>
              <p:nvPr/>
            </p:nvGrpSpPr>
            <p:grpSpPr>
              <a:xfrm>
                <a:off x="628746" y="2357236"/>
                <a:ext cx="1542915" cy="1542942"/>
                <a:chOff x="3619626" y="2519176"/>
                <a:chExt cx="1428625" cy="1428650"/>
              </a:xfrm>
            </p:grpSpPr>
            <p:pic>
              <p:nvPicPr>
                <p:cNvPr id="398" name="Google Shape;398;p33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3619626" y="2519176"/>
                  <a:ext cx="1428625" cy="1428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99" name="Google Shape;399;p33"/>
                <p:cNvSpPr/>
                <p:nvPr/>
              </p:nvSpPr>
              <p:spPr>
                <a:xfrm>
                  <a:off x="4248150" y="2624400"/>
                  <a:ext cx="723900" cy="723900"/>
                </a:xfrm>
                <a:prstGeom prst="ellipse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s-ES" sz="12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 </a:t>
                  </a:r>
                  <a:endParaRPr b="0" i="0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00" name="Google Shape;400;p33"/>
              <p:cNvGrpSpPr/>
              <p:nvPr/>
            </p:nvGrpSpPr>
            <p:grpSpPr>
              <a:xfrm>
                <a:off x="1390695" y="2633918"/>
                <a:ext cx="647709" cy="490571"/>
                <a:chOff x="228600" y="242900"/>
                <a:chExt cx="1490700" cy="1128788"/>
              </a:xfrm>
            </p:grpSpPr>
            <p:sp>
              <p:nvSpPr>
                <p:cNvPr id="401" name="Google Shape;401;p33"/>
                <p:cNvSpPr/>
                <p:nvPr/>
              </p:nvSpPr>
              <p:spPr>
                <a:xfrm>
                  <a:off x="228600" y="242900"/>
                  <a:ext cx="1490700" cy="1620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CC082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s-ES" sz="12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 </a:t>
                  </a:r>
                  <a:endParaRPr b="0" i="0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2" name="Google Shape;402;p33"/>
                <p:cNvSpPr/>
                <p:nvPr/>
              </p:nvSpPr>
              <p:spPr>
                <a:xfrm>
                  <a:off x="228600" y="481025"/>
                  <a:ext cx="1490700" cy="1620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EF882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s-ES" sz="12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 </a:t>
                  </a:r>
                  <a:endParaRPr b="0" i="0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3" name="Google Shape;403;p33"/>
                <p:cNvSpPr/>
                <p:nvPr/>
              </p:nvSpPr>
              <p:spPr>
                <a:xfrm>
                  <a:off x="228600" y="723913"/>
                  <a:ext cx="1490700" cy="1620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7749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s-ES" sz="12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 </a:t>
                  </a:r>
                  <a:endParaRPr b="0" i="0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4" name="Google Shape;404;p33"/>
                <p:cNvSpPr/>
                <p:nvPr/>
              </p:nvSpPr>
              <p:spPr>
                <a:xfrm>
                  <a:off x="228600" y="962038"/>
                  <a:ext cx="1490700" cy="1620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67952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s-ES" sz="12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 </a:t>
                  </a:r>
                  <a:endParaRPr b="0" i="0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05" name="Google Shape;405;p33"/>
                <p:cNvSpPr/>
                <p:nvPr/>
              </p:nvSpPr>
              <p:spPr>
                <a:xfrm>
                  <a:off x="228600" y="1209688"/>
                  <a:ext cx="1490700" cy="1620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1F99C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s-ES" sz="12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 </a:t>
                  </a:r>
                  <a:endParaRPr b="0" i="0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06" name="Google Shape;406;p33"/>
              <p:cNvSpPr/>
              <p:nvPr/>
            </p:nvSpPr>
            <p:spPr>
              <a:xfrm rot="-4767618">
                <a:off x="1381011" y="2571624"/>
                <a:ext cx="752801" cy="771746"/>
              </a:xfrm>
              <a:prstGeom prst="arc">
                <a:avLst>
                  <a:gd fmla="val 16200000" name="adj1"/>
                  <a:gd fmla="val 57795" name="adj2"/>
                </a:avLst>
              </a:prstGeom>
              <a:noFill/>
              <a:ln cap="flat" cmpd="sng" w="381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s-ES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 b="0" i="0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407" name="Google Shape;407;p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091400" y="414302"/>
              <a:ext cx="2951650" cy="11059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Diagrama&#10;&#10;Descripción generada automáticamente con confianza media" id="408" name="Google Shape;408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73484" y="861699"/>
            <a:ext cx="6050237" cy="3322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9906" y="4442288"/>
            <a:ext cx="4367038" cy="2250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4"/>
          <p:cNvSpPr txBox="1"/>
          <p:nvPr/>
        </p:nvSpPr>
        <p:spPr>
          <a:xfrm rot="-5400000">
            <a:off x="-3159125" y="3159125"/>
            <a:ext cx="6858000" cy="539750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rgbClr val="4D4D4D"/>
                </a:solidFill>
                <a:latin typeface="Tahoma"/>
                <a:ea typeface="Tahoma"/>
                <a:cs typeface="Tahoma"/>
                <a:sym typeface="Tahoma"/>
              </a:rPr>
              <a:t>    </a:t>
            </a:r>
            <a:endParaRPr b="1" i="0" sz="1800" u="none" cap="none" strike="noStrike">
              <a:solidFill>
                <a:srgbClr val="4D4D4D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15" name="Google Shape;415;p34"/>
          <p:cNvSpPr/>
          <p:nvPr/>
        </p:nvSpPr>
        <p:spPr>
          <a:xfrm>
            <a:off x="1855788" y="110332"/>
            <a:ext cx="7227888" cy="69215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4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RELACIÓ AMB CENTRE ESTUDIS POLITÈCNICS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34"/>
          <p:cNvSpPr txBox="1"/>
          <p:nvPr/>
        </p:nvSpPr>
        <p:spPr>
          <a:xfrm>
            <a:off x="653737" y="2251273"/>
            <a:ext cx="2012461" cy="930672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EINES DE TREBALL DEL 112, SIMILARS AL 061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34"/>
          <p:cNvSpPr txBox="1"/>
          <p:nvPr/>
        </p:nvSpPr>
        <p:spPr>
          <a:xfrm>
            <a:off x="8493125" y="4886325"/>
            <a:ext cx="496888" cy="1585913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8" name="Google Shape;418;p34"/>
          <p:cNvPicPr preferRelativeResize="0"/>
          <p:nvPr/>
        </p:nvPicPr>
        <p:blipFill rotWithShape="1">
          <a:blip r:embed="rId3">
            <a:alphaModFix/>
          </a:blip>
          <a:srcRect b="35806" l="23334" r="22537" t="35242"/>
          <a:stretch/>
        </p:blipFill>
        <p:spPr>
          <a:xfrm>
            <a:off x="0" y="-26988"/>
            <a:ext cx="1855788" cy="7016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9" name="Google Shape;419;p34"/>
          <p:cNvGrpSpPr/>
          <p:nvPr/>
        </p:nvGrpSpPr>
        <p:grpSpPr>
          <a:xfrm>
            <a:off x="6056872" y="5428410"/>
            <a:ext cx="2066849" cy="822922"/>
            <a:chOff x="-257626" y="80761"/>
            <a:chExt cx="6300676" cy="2878046"/>
          </a:xfrm>
        </p:grpSpPr>
        <p:sp>
          <p:nvSpPr>
            <p:cNvPr id="420" name="Google Shape;420;p34"/>
            <p:cNvSpPr txBox="1"/>
            <p:nvPr/>
          </p:nvSpPr>
          <p:spPr>
            <a:xfrm>
              <a:off x="-257626" y="1415869"/>
              <a:ext cx="1895401" cy="15429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s-ES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CEP Launcher</a:t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2095500" y="414300"/>
              <a:ext cx="771600" cy="771600"/>
            </a:xfrm>
            <a:prstGeom prst="mathPlus">
              <a:avLst>
                <a:gd fmla="val 23520" name="adj1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ES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22" name="Google Shape;422;p34"/>
            <p:cNvGrpSpPr/>
            <p:nvPr/>
          </p:nvGrpSpPr>
          <p:grpSpPr>
            <a:xfrm>
              <a:off x="225946" y="80761"/>
              <a:ext cx="1576878" cy="1542942"/>
              <a:chOff x="628746" y="2357236"/>
              <a:chExt cx="1576878" cy="1542942"/>
            </a:xfrm>
          </p:grpSpPr>
          <p:grpSp>
            <p:nvGrpSpPr>
              <p:cNvPr id="423" name="Google Shape;423;p34"/>
              <p:cNvGrpSpPr/>
              <p:nvPr/>
            </p:nvGrpSpPr>
            <p:grpSpPr>
              <a:xfrm>
                <a:off x="628746" y="2357236"/>
                <a:ext cx="1542915" cy="1542942"/>
                <a:chOff x="3619626" y="2519176"/>
                <a:chExt cx="1428625" cy="1428650"/>
              </a:xfrm>
            </p:grpSpPr>
            <p:pic>
              <p:nvPicPr>
                <p:cNvPr id="424" name="Google Shape;424;p34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3619626" y="2519176"/>
                  <a:ext cx="1428625" cy="1428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25" name="Google Shape;425;p34"/>
                <p:cNvSpPr/>
                <p:nvPr/>
              </p:nvSpPr>
              <p:spPr>
                <a:xfrm>
                  <a:off x="4248150" y="2624400"/>
                  <a:ext cx="723900" cy="723900"/>
                </a:xfrm>
                <a:prstGeom prst="ellipse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s-ES" sz="12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 </a:t>
                  </a:r>
                  <a:endParaRPr b="0" i="0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26" name="Google Shape;426;p34"/>
              <p:cNvGrpSpPr/>
              <p:nvPr/>
            </p:nvGrpSpPr>
            <p:grpSpPr>
              <a:xfrm>
                <a:off x="1390695" y="2633918"/>
                <a:ext cx="647709" cy="490571"/>
                <a:chOff x="228600" y="242900"/>
                <a:chExt cx="1490700" cy="1128788"/>
              </a:xfrm>
            </p:grpSpPr>
            <p:sp>
              <p:nvSpPr>
                <p:cNvPr id="427" name="Google Shape;427;p34"/>
                <p:cNvSpPr/>
                <p:nvPr/>
              </p:nvSpPr>
              <p:spPr>
                <a:xfrm>
                  <a:off x="228600" y="242900"/>
                  <a:ext cx="1490700" cy="1620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CC082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s-ES" sz="12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 </a:t>
                  </a:r>
                  <a:endParaRPr b="0" i="0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8" name="Google Shape;428;p34"/>
                <p:cNvSpPr/>
                <p:nvPr/>
              </p:nvSpPr>
              <p:spPr>
                <a:xfrm>
                  <a:off x="228600" y="481025"/>
                  <a:ext cx="1490700" cy="1620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EF882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s-ES" sz="12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 </a:t>
                  </a:r>
                  <a:endParaRPr b="0" i="0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29" name="Google Shape;429;p34"/>
                <p:cNvSpPr/>
                <p:nvPr/>
              </p:nvSpPr>
              <p:spPr>
                <a:xfrm>
                  <a:off x="228600" y="723913"/>
                  <a:ext cx="1490700" cy="1620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7749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s-ES" sz="12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 </a:t>
                  </a:r>
                  <a:endParaRPr b="0" i="0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0" name="Google Shape;430;p34"/>
                <p:cNvSpPr/>
                <p:nvPr/>
              </p:nvSpPr>
              <p:spPr>
                <a:xfrm>
                  <a:off x="228600" y="962038"/>
                  <a:ext cx="1490700" cy="1620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67952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s-ES" sz="12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 </a:t>
                  </a:r>
                  <a:endParaRPr b="0" i="0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31" name="Google Shape;431;p34"/>
                <p:cNvSpPr/>
                <p:nvPr/>
              </p:nvSpPr>
              <p:spPr>
                <a:xfrm>
                  <a:off x="228600" y="1209688"/>
                  <a:ext cx="1490700" cy="1620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1F99C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s-ES" sz="12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 </a:t>
                  </a:r>
                  <a:endParaRPr b="0" i="0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32" name="Google Shape;432;p34"/>
              <p:cNvSpPr/>
              <p:nvPr/>
            </p:nvSpPr>
            <p:spPr>
              <a:xfrm rot="-4767618">
                <a:off x="1381011" y="2571624"/>
                <a:ext cx="752801" cy="771746"/>
              </a:xfrm>
              <a:prstGeom prst="arc">
                <a:avLst>
                  <a:gd fmla="val 16200000" name="adj1"/>
                  <a:gd fmla="val 57795" name="adj2"/>
                </a:avLst>
              </a:prstGeom>
              <a:noFill/>
              <a:ln cap="flat" cmpd="sng" w="381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s-ES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 b="0" i="0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433" name="Google Shape;433;p3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091400" y="414302"/>
              <a:ext cx="2951650" cy="11059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Una captura de pantalla de una computadora&#10;&#10;Descripción generada automáticamente" id="434" name="Google Shape;434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74206" y="1113597"/>
            <a:ext cx="5380521" cy="29828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terfaz de usuario gráfica, Aplicación&#10;&#10;Descripción generada automáticamente" id="435" name="Google Shape;435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5862" y="4196013"/>
            <a:ext cx="3862664" cy="2175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5"/>
          <p:cNvSpPr txBox="1"/>
          <p:nvPr/>
        </p:nvSpPr>
        <p:spPr>
          <a:xfrm rot="-5400000">
            <a:off x="-3159125" y="3159125"/>
            <a:ext cx="6858000" cy="539750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rgbClr val="4D4D4D"/>
                </a:solidFill>
                <a:latin typeface="Tahoma"/>
                <a:ea typeface="Tahoma"/>
                <a:cs typeface="Tahoma"/>
                <a:sym typeface="Tahoma"/>
              </a:rPr>
              <a:t>    </a:t>
            </a:r>
            <a:endParaRPr b="1" i="0" sz="1800" u="none" cap="none" strike="noStrike">
              <a:solidFill>
                <a:srgbClr val="4D4D4D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41" name="Google Shape;441;p35"/>
          <p:cNvSpPr/>
          <p:nvPr/>
        </p:nvSpPr>
        <p:spPr>
          <a:xfrm>
            <a:off x="1855788" y="110332"/>
            <a:ext cx="7227888" cy="69215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4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RELACIÓ AMB CENTRE ESTUDIS POLITÈCNICS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35"/>
          <p:cNvSpPr txBox="1"/>
          <p:nvPr/>
        </p:nvSpPr>
        <p:spPr>
          <a:xfrm>
            <a:off x="2358463" y="987001"/>
            <a:ext cx="1540823" cy="692150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GESTOR 112/061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35"/>
          <p:cNvSpPr txBox="1"/>
          <p:nvPr/>
        </p:nvSpPr>
        <p:spPr>
          <a:xfrm>
            <a:off x="8493125" y="4886325"/>
            <a:ext cx="496888" cy="1585913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4" name="Google Shape;444;p35"/>
          <p:cNvPicPr preferRelativeResize="0"/>
          <p:nvPr/>
        </p:nvPicPr>
        <p:blipFill rotWithShape="1">
          <a:blip r:embed="rId3">
            <a:alphaModFix/>
          </a:blip>
          <a:srcRect b="35806" l="23334" r="22537" t="35242"/>
          <a:stretch/>
        </p:blipFill>
        <p:spPr>
          <a:xfrm>
            <a:off x="0" y="0"/>
            <a:ext cx="1855788" cy="7016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35"/>
          <p:cNvGrpSpPr/>
          <p:nvPr/>
        </p:nvGrpSpPr>
        <p:grpSpPr>
          <a:xfrm>
            <a:off x="6056872" y="5428410"/>
            <a:ext cx="2066849" cy="822922"/>
            <a:chOff x="-257626" y="80761"/>
            <a:chExt cx="6300676" cy="2878046"/>
          </a:xfrm>
        </p:grpSpPr>
        <p:sp>
          <p:nvSpPr>
            <p:cNvPr id="446" name="Google Shape;446;p35"/>
            <p:cNvSpPr txBox="1"/>
            <p:nvPr/>
          </p:nvSpPr>
          <p:spPr>
            <a:xfrm>
              <a:off x="-257626" y="1415869"/>
              <a:ext cx="1895401" cy="15429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s-ES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CEP Launcher</a:t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35"/>
            <p:cNvSpPr/>
            <p:nvPr/>
          </p:nvSpPr>
          <p:spPr>
            <a:xfrm>
              <a:off x="2095500" y="414300"/>
              <a:ext cx="771600" cy="771600"/>
            </a:xfrm>
            <a:prstGeom prst="mathPlus">
              <a:avLst>
                <a:gd fmla="val 23520" name="adj1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ES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8" name="Google Shape;448;p35"/>
            <p:cNvGrpSpPr/>
            <p:nvPr/>
          </p:nvGrpSpPr>
          <p:grpSpPr>
            <a:xfrm>
              <a:off x="225946" y="80761"/>
              <a:ext cx="1576878" cy="1542942"/>
              <a:chOff x="628746" y="2357236"/>
              <a:chExt cx="1576878" cy="1542942"/>
            </a:xfrm>
          </p:grpSpPr>
          <p:grpSp>
            <p:nvGrpSpPr>
              <p:cNvPr id="449" name="Google Shape;449;p35"/>
              <p:cNvGrpSpPr/>
              <p:nvPr/>
            </p:nvGrpSpPr>
            <p:grpSpPr>
              <a:xfrm>
                <a:off x="628746" y="2357236"/>
                <a:ext cx="1542915" cy="1542942"/>
                <a:chOff x="3619626" y="2519176"/>
                <a:chExt cx="1428625" cy="1428650"/>
              </a:xfrm>
            </p:grpSpPr>
            <p:pic>
              <p:nvPicPr>
                <p:cNvPr id="450" name="Google Shape;450;p35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3619626" y="2519176"/>
                  <a:ext cx="1428625" cy="1428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51" name="Google Shape;451;p35"/>
                <p:cNvSpPr/>
                <p:nvPr/>
              </p:nvSpPr>
              <p:spPr>
                <a:xfrm>
                  <a:off x="4248150" y="2624400"/>
                  <a:ext cx="723900" cy="723900"/>
                </a:xfrm>
                <a:prstGeom prst="ellipse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s-ES" sz="12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 </a:t>
                  </a:r>
                  <a:endParaRPr b="0" i="0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52" name="Google Shape;452;p35"/>
              <p:cNvGrpSpPr/>
              <p:nvPr/>
            </p:nvGrpSpPr>
            <p:grpSpPr>
              <a:xfrm>
                <a:off x="1390695" y="2633918"/>
                <a:ext cx="647709" cy="490571"/>
                <a:chOff x="228600" y="242900"/>
                <a:chExt cx="1490700" cy="1128788"/>
              </a:xfrm>
            </p:grpSpPr>
            <p:sp>
              <p:nvSpPr>
                <p:cNvPr id="453" name="Google Shape;453;p35"/>
                <p:cNvSpPr/>
                <p:nvPr/>
              </p:nvSpPr>
              <p:spPr>
                <a:xfrm>
                  <a:off x="228600" y="242900"/>
                  <a:ext cx="1490700" cy="1620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CC082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s-ES" sz="12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 </a:t>
                  </a:r>
                  <a:endParaRPr b="0" i="0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4" name="Google Shape;454;p35"/>
                <p:cNvSpPr/>
                <p:nvPr/>
              </p:nvSpPr>
              <p:spPr>
                <a:xfrm>
                  <a:off x="228600" y="481025"/>
                  <a:ext cx="1490700" cy="1620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EF882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s-ES" sz="12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 </a:t>
                  </a:r>
                  <a:endParaRPr b="0" i="0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5" name="Google Shape;455;p35"/>
                <p:cNvSpPr/>
                <p:nvPr/>
              </p:nvSpPr>
              <p:spPr>
                <a:xfrm>
                  <a:off x="228600" y="723913"/>
                  <a:ext cx="1490700" cy="1620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7749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s-ES" sz="12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 </a:t>
                  </a:r>
                  <a:endParaRPr b="0" i="0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6" name="Google Shape;456;p35"/>
                <p:cNvSpPr/>
                <p:nvPr/>
              </p:nvSpPr>
              <p:spPr>
                <a:xfrm>
                  <a:off x="228600" y="962038"/>
                  <a:ext cx="1490700" cy="1620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67952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s-ES" sz="12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 </a:t>
                  </a:r>
                  <a:endParaRPr b="0" i="0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7" name="Google Shape;457;p35"/>
                <p:cNvSpPr/>
                <p:nvPr/>
              </p:nvSpPr>
              <p:spPr>
                <a:xfrm>
                  <a:off x="228600" y="1209688"/>
                  <a:ext cx="1490700" cy="1620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1F99C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s-ES" sz="12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 </a:t>
                  </a:r>
                  <a:endParaRPr b="0" i="0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58" name="Google Shape;458;p35"/>
              <p:cNvSpPr/>
              <p:nvPr/>
            </p:nvSpPr>
            <p:spPr>
              <a:xfrm rot="-4767618">
                <a:off x="1381011" y="2571624"/>
                <a:ext cx="752801" cy="771746"/>
              </a:xfrm>
              <a:prstGeom prst="arc">
                <a:avLst>
                  <a:gd fmla="val 16200000" name="adj1"/>
                  <a:gd fmla="val 57795" name="adj2"/>
                </a:avLst>
              </a:prstGeom>
              <a:noFill/>
              <a:ln cap="flat" cmpd="sng" w="381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s-ES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 b="0" i="0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459" name="Google Shape;459;p3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091400" y="414302"/>
              <a:ext cx="2951650" cy="11059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Interfaz de usuario gráfica, Aplicación&#10;&#10;Descripción generada automáticamente" id="460" name="Google Shape;460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1726" y="1863670"/>
            <a:ext cx="4734299" cy="4123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3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94408" y="972204"/>
            <a:ext cx="3269442" cy="15989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l test en línia del Departament de Salut per saber si tens coronavirus" id="462" name="Google Shape;462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85063" y="2979197"/>
            <a:ext cx="3204950" cy="1682599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35"/>
          <p:cNvSpPr txBox="1"/>
          <p:nvPr/>
        </p:nvSpPr>
        <p:spPr>
          <a:xfrm>
            <a:off x="4406927" y="970218"/>
            <a:ext cx="1310759" cy="362857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GESTOR 112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35"/>
          <p:cNvSpPr txBox="1"/>
          <p:nvPr/>
        </p:nvSpPr>
        <p:spPr>
          <a:xfrm>
            <a:off x="7605947" y="4728216"/>
            <a:ext cx="1384066" cy="316218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GESTOR 061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6"/>
          <p:cNvSpPr txBox="1"/>
          <p:nvPr/>
        </p:nvSpPr>
        <p:spPr>
          <a:xfrm rot="-5400000">
            <a:off x="-3159125" y="3159125"/>
            <a:ext cx="6858000" cy="539750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rgbClr val="4D4D4D"/>
                </a:solidFill>
                <a:latin typeface="Tahoma"/>
                <a:ea typeface="Tahoma"/>
                <a:cs typeface="Tahoma"/>
                <a:sym typeface="Tahoma"/>
              </a:rPr>
              <a:t>    </a:t>
            </a:r>
            <a:endParaRPr b="1" i="0" sz="1800" u="none" cap="none" strike="noStrike">
              <a:solidFill>
                <a:srgbClr val="4D4D4D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70" name="Google Shape;470;p36"/>
          <p:cNvSpPr/>
          <p:nvPr/>
        </p:nvSpPr>
        <p:spPr>
          <a:xfrm>
            <a:off x="1855788" y="110332"/>
            <a:ext cx="7227888" cy="69215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4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RELACIÓ AMB CENTRE ESTUDIS POLITÈCNICS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36"/>
          <p:cNvSpPr txBox="1"/>
          <p:nvPr/>
        </p:nvSpPr>
        <p:spPr>
          <a:xfrm>
            <a:off x="2358463" y="987001"/>
            <a:ext cx="3378194" cy="692150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RECEPCIÓ DE TRUCADA PER PART DEL GESTOR 112/061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36"/>
          <p:cNvSpPr txBox="1"/>
          <p:nvPr/>
        </p:nvSpPr>
        <p:spPr>
          <a:xfrm>
            <a:off x="8493125" y="4886325"/>
            <a:ext cx="496888" cy="1585913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3" name="Google Shape;473;p36"/>
          <p:cNvPicPr preferRelativeResize="0"/>
          <p:nvPr/>
        </p:nvPicPr>
        <p:blipFill rotWithShape="1">
          <a:blip r:embed="rId3">
            <a:alphaModFix/>
          </a:blip>
          <a:srcRect b="35806" l="23334" r="22537" t="35242"/>
          <a:stretch/>
        </p:blipFill>
        <p:spPr>
          <a:xfrm>
            <a:off x="12933" y="0"/>
            <a:ext cx="1855788" cy="7016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4" name="Google Shape;474;p36"/>
          <p:cNvGrpSpPr/>
          <p:nvPr/>
        </p:nvGrpSpPr>
        <p:grpSpPr>
          <a:xfrm>
            <a:off x="6056872" y="5428410"/>
            <a:ext cx="2066849" cy="822922"/>
            <a:chOff x="-257626" y="80761"/>
            <a:chExt cx="6300676" cy="2878046"/>
          </a:xfrm>
        </p:grpSpPr>
        <p:sp>
          <p:nvSpPr>
            <p:cNvPr id="475" name="Google Shape;475;p36"/>
            <p:cNvSpPr txBox="1"/>
            <p:nvPr/>
          </p:nvSpPr>
          <p:spPr>
            <a:xfrm>
              <a:off x="-257626" y="1415869"/>
              <a:ext cx="1895401" cy="15429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s-ES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CEP Launcher</a:t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36"/>
            <p:cNvSpPr/>
            <p:nvPr/>
          </p:nvSpPr>
          <p:spPr>
            <a:xfrm>
              <a:off x="2095500" y="414300"/>
              <a:ext cx="771600" cy="771600"/>
            </a:xfrm>
            <a:prstGeom prst="mathPlus">
              <a:avLst>
                <a:gd fmla="val 23520" name="adj1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ES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7" name="Google Shape;477;p36"/>
            <p:cNvGrpSpPr/>
            <p:nvPr/>
          </p:nvGrpSpPr>
          <p:grpSpPr>
            <a:xfrm>
              <a:off x="225946" y="80761"/>
              <a:ext cx="1576878" cy="1542942"/>
              <a:chOff x="628746" y="2357236"/>
              <a:chExt cx="1576878" cy="1542942"/>
            </a:xfrm>
          </p:grpSpPr>
          <p:grpSp>
            <p:nvGrpSpPr>
              <p:cNvPr id="478" name="Google Shape;478;p36"/>
              <p:cNvGrpSpPr/>
              <p:nvPr/>
            </p:nvGrpSpPr>
            <p:grpSpPr>
              <a:xfrm>
                <a:off x="628746" y="2357236"/>
                <a:ext cx="1542915" cy="1542942"/>
                <a:chOff x="3619626" y="2519176"/>
                <a:chExt cx="1428625" cy="1428650"/>
              </a:xfrm>
            </p:grpSpPr>
            <p:pic>
              <p:nvPicPr>
                <p:cNvPr id="479" name="Google Shape;479;p36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3619626" y="2519176"/>
                  <a:ext cx="1428625" cy="1428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80" name="Google Shape;480;p36"/>
                <p:cNvSpPr/>
                <p:nvPr/>
              </p:nvSpPr>
              <p:spPr>
                <a:xfrm>
                  <a:off x="4248150" y="2624400"/>
                  <a:ext cx="723900" cy="723900"/>
                </a:xfrm>
                <a:prstGeom prst="ellipse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s-ES" sz="12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 </a:t>
                  </a:r>
                  <a:endParaRPr b="0" i="0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81" name="Google Shape;481;p36"/>
              <p:cNvGrpSpPr/>
              <p:nvPr/>
            </p:nvGrpSpPr>
            <p:grpSpPr>
              <a:xfrm>
                <a:off x="1390695" y="2633918"/>
                <a:ext cx="647709" cy="490571"/>
                <a:chOff x="228600" y="242900"/>
                <a:chExt cx="1490700" cy="1128788"/>
              </a:xfrm>
            </p:grpSpPr>
            <p:sp>
              <p:nvSpPr>
                <p:cNvPr id="482" name="Google Shape;482;p36"/>
                <p:cNvSpPr/>
                <p:nvPr/>
              </p:nvSpPr>
              <p:spPr>
                <a:xfrm>
                  <a:off x="228600" y="242900"/>
                  <a:ext cx="1490700" cy="1620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CC082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s-ES" sz="12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 </a:t>
                  </a:r>
                  <a:endParaRPr b="0" i="0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3" name="Google Shape;483;p36"/>
                <p:cNvSpPr/>
                <p:nvPr/>
              </p:nvSpPr>
              <p:spPr>
                <a:xfrm>
                  <a:off x="228600" y="481025"/>
                  <a:ext cx="1490700" cy="1620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EF882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s-ES" sz="12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 </a:t>
                  </a:r>
                  <a:endParaRPr b="0" i="0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4" name="Google Shape;484;p36"/>
                <p:cNvSpPr/>
                <p:nvPr/>
              </p:nvSpPr>
              <p:spPr>
                <a:xfrm>
                  <a:off x="228600" y="723913"/>
                  <a:ext cx="1490700" cy="1620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7749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s-ES" sz="12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 </a:t>
                  </a:r>
                  <a:endParaRPr b="0" i="0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5" name="Google Shape;485;p36"/>
                <p:cNvSpPr/>
                <p:nvPr/>
              </p:nvSpPr>
              <p:spPr>
                <a:xfrm>
                  <a:off x="228600" y="962038"/>
                  <a:ext cx="1490700" cy="1620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67952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s-ES" sz="12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 </a:t>
                  </a:r>
                  <a:endParaRPr b="0" i="0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6" name="Google Shape;486;p36"/>
                <p:cNvSpPr/>
                <p:nvPr/>
              </p:nvSpPr>
              <p:spPr>
                <a:xfrm>
                  <a:off x="228600" y="1209688"/>
                  <a:ext cx="1490700" cy="1620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1F99C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s-ES" sz="12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 </a:t>
                  </a:r>
                  <a:endParaRPr b="0" i="0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87" name="Google Shape;487;p36"/>
              <p:cNvSpPr/>
              <p:nvPr/>
            </p:nvSpPr>
            <p:spPr>
              <a:xfrm rot="-4767618">
                <a:off x="1381011" y="2571624"/>
                <a:ext cx="752801" cy="771746"/>
              </a:xfrm>
              <a:prstGeom prst="arc">
                <a:avLst>
                  <a:gd fmla="val 16200000" name="adj1"/>
                  <a:gd fmla="val 57795" name="adj2"/>
                </a:avLst>
              </a:prstGeom>
              <a:noFill/>
              <a:ln cap="flat" cmpd="sng" w="381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s-ES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 b="0" i="0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488" name="Google Shape;488;p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091400" y="414302"/>
              <a:ext cx="2951650" cy="11059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Diagrama&#10;&#10;Descripción generada automáticamente" id="489" name="Google Shape;489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43601" y="1881457"/>
            <a:ext cx="6238976" cy="3493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7"/>
          <p:cNvSpPr txBox="1"/>
          <p:nvPr/>
        </p:nvSpPr>
        <p:spPr>
          <a:xfrm rot="-5400000">
            <a:off x="-3159125" y="3159125"/>
            <a:ext cx="6858000" cy="539750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rgbClr val="4D4D4D"/>
                </a:solidFill>
                <a:latin typeface="Tahoma"/>
                <a:ea typeface="Tahoma"/>
                <a:cs typeface="Tahoma"/>
                <a:sym typeface="Tahoma"/>
              </a:rPr>
              <a:t>    </a:t>
            </a:r>
            <a:endParaRPr b="1" i="0" sz="1800" u="none" cap="none" strike="noStrike">
              <a:solidFill>
                <a:srgbClr val="4D4D4D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95" name="Google Shape;495;p37"/>
          <p:cNvSpPr/>
          <p:nvPr/>
        </p:nvSpPr>
        <p:spPr>
          <a:xfrm>
            <a:off x="1855788" y="110332"/>
            <a:ext cx="7227888" cy="69215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24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RELACIÓ AMB CENTRE ESTUDIS POLITÈCNICS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37"/>
          <p:cNvSpPr txBox="1"/>
          <p:nvPr/>
        </p:nvSpPr>
        <p:spPr>
          <a:xfrm>
            <a:off x="2421410" y="912814"/>
            <a:ext cx="3378194" cy="692150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RECEPCIÓ DE TRUCADA DEL GESTOR 061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37"/>
          <p:cNvSpPr txBox="1"/>
          <p:nvPr/>
        </p:nvSpPr>
        <p:spPr>
          <a:xfrm>
            <a:off x="8493125" y="4886325"/>
            <a:ext cx="496888" cy="1585913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4040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8" name="Google Shape;498;p37"/>
          <p:cNvPicPr preferRelativeResize="0"/>
          <p:nvPr/>
        </p:nvPicPr>
        <p:blipFill rotWithShape="1">
          <a:blip r:embed="rId3">
            <a:alphaModFix/>
          </a:blip>
          <a:srcRect b="35806" l="23334" r="22537" t="35242"/>
          <a:stretch/>
        </p:blipFill>
        <p:spPr>
          <a:xfrm>
            <a:off x="12933" y="0"/>
            <a:ext cx="1855788" cy="7016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9" name="Google Shape;499;p37"/>
          <p:cNvGrpSpPr/>
          <p:nvPr/>
        </p:nvGrpSpPr>
        <p:grpSpPr>
          <a:xfrm>
            <a:off x="6319080" y="5741257"/>
            <a:ext cx="1997147" cy="621042"/>
            <a:chOff x="-1096592" y="80761"/>
            <a:chExt cx="7139642" cy="2582370"/>
          </a:xfrm>
        </p:grpSpPr>
        <p:sp>
          <p:nvSpPr>
            <p:cNvPr id="500" name="Google Shape;500;p37"/>
            <p:cNvSpPr txBox="1"/>
            <p:nvPr/>
          </p:nvSpPr>
          <p:spPr>
            <a:xfrm>
              <a:off x="-1096592" y="1415868"/>
              <a:ext cx="2734367" cy="12472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s-ES" sz="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CEP Launcher</a:t>
              </a:r>
              <a:endParaRPr b="0" i="0" sz="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37"/>
            <p:cNvSpPr/>
            <p:nvPr/>
          </p:nvSpPr>
          <p:spPr>
            <a:xfrm>
              <a:off x="2095500" y="414300"/>
              <a:ext cx="771600" cy="771600"/>
            </a:xfrm>
            <a:prstGeom prst="mathPlus">
              <a:avLst>
                <a:gd fmla="val 23520" name="adj1"/>
              </a:avLst>
            </a:prstGeom>
            <a:solidFill>
              <a:srgbClr val="999999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-ES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02" name="Google Shape;502;p37"/>
            <p:cNvGrpSpPr/>
            <p:nvPr/>
          </p:nvGrpSpPr>
          <p:grpSpPr>
            <a:xfrm>
              <a:off x="225946" y="80761"/>
              <a:ext cx="1576878" cy="1542942"/>
              <a:chOff x="628746" y="2357236"/>
              <a:chExt cx="1576878" cy="1542942"/>
            </a:xfrm>
          </p:grpSpPr>
          <p:grpSp>
            <p:nvGrpSpPr>
              <p:cNvPr id="503" name="Google Shape;503;p37"/>
              <p:cNvGrpSpPr/>
              <p:nvPr/>
            </p:nvGrpSpPr>
            <p:grpSpPr>
              <a:xfrm>
                <a:off x="628746" y="2357236"/>
                <a:ext cx="1542915" cy="1542942"/>
                <a:chOff x="3619626" y="2519176"/>
                <a:chExt cx="1428625" cy="1428650"/>
              </a:xfrm>
            </p:grpSpPr>
            <p:pic>
              <p:nvPicPr>
                <p:cNvPr id="504" name="Google Shape;504;p37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0"/>
                <a:stretch/>
              </p:blipFill>
              <p:spPr>
                <a:xfrm>
                  <a:off x="3619626" y="2519176"/>
                  <a:ext cx="1428625" cy="14286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05" name="Google Shape;505;p37"/>
                <p:cNvSpPr/>
                <p:nvPr/>
              </p:nvSpPr>
              <p:spPr>
                <a:xfrm>
                  <a:off x="4248150" y="2624400"/>
                  <a:ext cx="723900" cy="723900"/>
                </a:xfrm>
                <a:prstGeom prst="ellipse">
                  <a:avLst/>
                </a:prstGeom>
                <a:solidFill>
                  <a:srgbClr val="FFF2CC"/>
                </a:solidFill>
                <a:ln cap="flat" cmpd="sng" w="9525">
                  <a:solidFill>
                    <a:srgbClr val="FFFFFF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s-ES" sz="12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 </a:t>
                  </a:r>
                  <a:endParaRPr b="0" i="0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06" name="Google Shape;506;p37"/>
              <p:cNvGrpSpPr/>
              <p:nvPr/>
            </p:nvGrpSpPr>
            <p:grpSpPr>
              <a:xfrm>
                <a:off x="1390695" y="2633918"/>
                <a:ext cx="647709" cy="490571"/>
                <a:chOff x="228600" y="242900"/>
                <a:chExt cx="1490700" cy="1128788"/>
              </a:xfrm>
            </p:grpSpPr>
            <p:sp>
              <p:nvSpPr>
                <p:cNvPr id="507" name="Google Shape;507;p37"/>
                <p:cNvSpPr/>
                <p:nvPr/>
              </p:nvSpPr>
              <p:spPr>
                <a:xfrm>
                  <a:off x="228600" y="242900"/>
                  <a:ext cx="1490700" cy="1620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CC082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s-ES" sz="12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 </a:t>
                  </a:r>
                  <a:endParaRPr b="0" i="0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8" name="Google Shape;508;p37"/>
                <p:cNvSpPr/>
                <p:nvPr/>
              </p:nvSpPr>
              <p:spPr>
                <a:xfrm>
                  <a:off x="228600" y="481025"/>
                  <a:ext cx="1490700" cy="1620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EF882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s-ES" sz="12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 </a:t>
                  </a:r>
                  <a:endParaRPr b="0" i="0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09" name="Google Shape;509;p37"/>
                <p:cNvSpPr/>
                <p:nvPr/>
              </p:nvSpPr>
              <p:spPr>
                <a:xfrm>
                  <a:off x="228600" y="723913"/>
                  <a:ext cx="1490700" cy="1620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77499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s-ES" sz="12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 </a:t>
                  </a:r>
                  <a:endParaRPr b="0" i="0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0" name="Google Shape;510;p37"/>
                <p:cNvSpPr/>
                <p:nvPr/>
              </p:nvSpPr>
              <p:spPr>
                <a:xfrm>
                  <a:off x="228600" y="962038"/>
                  <a:ext cx="1490700" cy="1620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67952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s-ES" sz="12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 </a:t>
                  </a:r>
                  <a:endParaRPr b="0" i="0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11" name="Google Shape;511;p37"/>
                <p:cNvSpPr/>
                <p:nvPr/>
              </p:nvSpPr>
              <p:spPr>
                <a:xfrm>
                  <a:off x="228600" y="1209688"/>
                  <a:ext cx="1490700" cy="162000"/>
                </a:xfrm>
                <a:prstGeom prst="roundRect">
                  <a:avLst>
                    <a:gd fmla="val 50000" name="adj"/>
                  </a:avLst>
                </a:prstGeom>
                <a:solidFill>
                  <a:srgbClr val="1F99C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0" i="0" lang="es-ES" sz="1200" u="none" cap="none" strike="noStrike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 </a:t>
                  </a:r>
                  <a:endParaRPr b="0" i="0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12" name="Google Shape;512;p37"/>
              <p:cNvSpPr/>
              <p:nvPr/>
            </p:nvSpPr>
            <p:spPr>
              <a:xfrm rot="-4767618">
                <a:off x="1381011" y="2571624"/>
                <a:ext cx="752801" cy="771746"/>
              </a:xfrm>
              <a:prstGeom prst="arc">
                <a:avLst>
                  <a:gd fmla="val 16200000" name="adj1"/>
                  <a:gd fmla="val 57795" name="adj2"/>
                </a:avLst>
              </a:prstGeom>
              <a:noFill/>
              <a:ln cap="flat" cmpd="sng" w="381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s-ES" sz="12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 b="0" i="0" sz="12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513" name="Google Shape;513;p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091400" y="414302"/>
              <a:ext cx="2951650" cy="11059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Interfaz de usuario gráfica, Aplicación, Word&#10;&#10;Descripción generada automáticamente" id="514" name="Google Shape;514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5543" y="1863671"/>
            <a:ext cx="5836624" cy="37949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etges de Catalunya critica la pròrroga del contracte de Ferrovial per a la  gestió del 061 La República" id="515" name="Google Shape;515;p3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43598" y="917236"/>
            <a:ext cx="2340078" cy="1373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8"/>
          <p:cNvSpPr/>
          <p:nvPr/>
        </p:nvSpPr>
        <p:spPr>
          <a:xfrm>
            <a:off x="1201738" y="1125537"/>
            <a:ext cx="3515127" cy="2983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s-ES" sz="28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Moltes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s-ES" sz="28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gràcies per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s-ES" sz="28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 acceptar el repte!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i="0" lang="es-ES" sz="1800" u="none" cap="none" strike="noStrike">
                <a:solidFill>
                  <a:srgbClr val="4A4A4A"/>
                </a:solidFill>
                <a:latin typeface="Arial"/>
                <a:ea typeface="Arial"/>
                <a:cs typeface="Arial"/>
                <a:sym typeface="Arial"/>
              </a:rPr>
              <a:t>‘Ir juntos es comenzar, mantenerse juntos es progresar, trabajar juntos es TRIUNFAR’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38"/>
          <p:cNvSpPr txBox="1"/>
          <p:nvPr/>
        </p:nvSpPr>
        <p:spPr>
          <a:xfrm rot="-5400000">
            <a:off x="-3159125" y="3159125"/>
            <a:ext cx="6858000" cy="539750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ES" sz="1800" u="none" cap="none" strike="noStrike">
                <a:solidFill>
                  <a:srgbClr val="4D4D4D"/>
                </a:solidFill>
                <a:latin typeface="Tahoma"/>
                <a:ea typeface="Tahoma"/>
                <a:cs typeface="Tahoma"/>
                <a:sym typeface="Tahoma"/>
              </a:rPr>
              <a:t>    </a:t>
            </a:r>
            <a:endParaRPr b="1" i="0" sz="1800" u="none" cap="none" strike="noStrike">
              <a:solidFill>
                <a:srgbClr val="4D4D4D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22" name="Google Shape;522;p38"/>
          <p:cNvPicPr preferRelativeResize="0"/>
          <p:nvPr/>
        </p:nvPicPr>
        <p:blipFill rotWithShape="1">
          <a:blip r:embed="rId3">
            <a:alphaModFix/>
          </a:blip>
          <a:srcRect b="35806" l="23334" r="22537" t="35242"/>
          <a:stretch/>
        </p:blipFill>
        <p:spPr>
          <a:xfrm>
            <a:off x="0" y="0"/>
            <a:ext cx="1855788" cy="7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38"/>
          <p:cNvPicPr preferRelativeResize="0"/>
          <p:nvPr/>
        </p:nvPicPr>
        <p:blipFill rotWithShape="1">
          <a:blip r:embed="rId4">
            <a:alphaModFix/>
          </a:blip>
          <a:srcRect b="0" l="0" r="2280" t="0"/>
          <a:stretch/>
        </p:blipFill>
        <p:spPr>
          <a:xfrm>
            <a:off x="3276600" y="4149725"/>
            <a:ext cx="5167313" cy="21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82800" y="593725"/>
            <a:ext cx="3515126" cy="351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>
            <a:alpha val="0"/>
          </a:srgbClr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 txBox="1"/>
          <p:nvPr/>
        </p:nvSpPr>
        <p:spPr>
          <a:xfrm>
            <a:off x="1039425" y="353038"/>
            <a:ext cx="7310400" cy="745500"/>
          </a:xfrm>
          <a:prstGeom prst="rect">
            <a:avLst/>
          </a:prstGeom>
          <a:noFill/>
          <a:ln cap="flat" cmpd="sng" w="76200">
            <a:solidFill>
              <a:srgbClr val="DB32B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ES" sz="2800" u="none" cap="none" strike="noStrike">
                <a:solidFill>
                  <a:srgbClr val="DB32BE"/>
                </a:solidFill>
                <a:latin typeface="Arial"/>
                <a:ea typeface="Arial"/>
                <a:cs typeface="Arial"/>
                <a:sym typeface="Arial"/>
              </a:rPr>
              <a:t>CICLES FORMATIUS</a:t>
            </a:r>
            <a:endParaRPr b="1" i="0" sz="2800" u="none" cap="none" strike="noStrike">
              <a:solidFill>
                <a:srgbClr val="DB32B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3"/>
          <p:cNvSpPr txBox="1"/>
          <p:nvPr/>
        </p:nvSpPr>
        <p:spPr>
          <a:xfrm>
            <a:off x="1039425" y="1343048"/>
            <a:ext cx="7310400" cy="5351100"/>
          </a:xfrm>
          <a:prstGeom prst="rect">
            <a:avLst/>
          </a:prstGeom>
          <a:noFill/>
          <a:ln cap="flat" cmpd="sng" w="76200">
            <a:solidFill>
              <a:srgbClr val="41A7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4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GM Cures auxiliars d’infermeria</a:t>
            </a:r>
            <a:endParaRPr b="1" i="0" sz="48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8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4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GM Emergències sanitàries</a:t>
            </a:r>
            <a:endParaRPr b="1" i="0" sz="48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8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ES" sz="4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GS Imatge per al diagnòstic i medicina nuclear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/>
          <p:nvPr/>
        </p:nvSpPr>
        <p:spPr>
          <a:xfrm>
            <a:off x="1476375" y="1774825"/>
            <a:ext cx="6480175" cy="403225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ES" sz="1200" u="none" cap="none" strike="noStrike">
                <a:solidFill>
                  <a:srgbClr val="777777"/>
                </a:solidFill>
                <a:latin typeface="Comic Sans MS"/>
                <a:ea typeface="Comic Sans MS"/>
                <a:cs typeface="Comic Sans MS"/>
                <a:sym typeface="Comic Sans M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" name="Google Shape;118;p14"/>
          <p:cNvGrpSpPr/>
          <p:nvPr/>
        </p:nvGrpSpPr>
        <p:grpSpPr>
          <a:xfrm>
            <a:off x="1836738" y="2206625"/>
            <a:ext cx="6784975" cy="4178300"/>
            <a:chOff x="1066" y="1434"/>
            <a:chExt cx="4274" cy="2632"/>
          </a:xfrm>
        </p:grpSpPr>
        <p:pic>
          <p:nvPicPr>
            <p:cNvPr descr="IMG_0101" id="119" name="Google Shape;119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66" y="1434"/>
              <a:ext cx="2449" cy="1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G_0033" id="120" name="Google Shape;120;p14"/>
            <p:cNvPicPr preferRelativeResize="0"/>
            <p:nvPr/>
          </p:nvPicPr>
          <p:blipFill rotWithShape="1">
            <a:blip r:embed="rId4">
              <a:alphaModFix/>
            </a:blip>
            <a:srcRect b="28466" l="0" r="0" t="17818"/>
            <a:stretch/>
          </p:blipFill>
          <p:spPr>
            <a:xfrm>
              <a:off x="1519" y="3249"/>
              <a:ext cx="2028" cy="8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enfermera guants" id="121" name="Google Shape;121;p14"/>
            <p:cNvPicPr preferRelativeResize="0"/>
            <p:nvPr/>
          </p:nvPicPr>
          <p:blipFill rotWithShape="1">
            <a:blip r:embed="rId5">
              <a:alphaModFix/>
            </a:blip>
            <a:srcRect b="4913" l="0" r="0" t="0"/>
            <a:stretch/>
          </p:blipFill>
          <p:spPr>
            <a:xfrm>
              <a:off x="3515" y="1434"/>
              <a:ext cx="1825" cy="263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2" name="Google Shape;122;p14"/>
          <p:cNvPicPr preferRelativeResize="0"/>
          <p:nvPr/>
        </p:nvPicPr>
        <p:blipFill rotWithShape="1">
          <a:blip r:embed="rId6">
            <a:alphaModFix/>
          </a:blip>
          <a:srcRect b="35806" l="23334" r="22537" t="35242"/>
          <a:stretch/>
        </p:blipFill>
        <p:spPr>
          <a:xfrm>
            <a:off x="0" y="6156325"/>
            <a:ext cx="1855788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4"/>
          <p:cNvSpPr txBox="1"/>
          <p:nvPr>
            <p:ph idx="1" type="subTitle"/>
          </p:nvPr>
        </p:nvSpPr>
        <p:spPr>
          <a:xfrm>
            <a:off x="900113" y="549275"/>
            <a:ext cx="7845425" cy="11525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b="1" lang="es-ES" sz="360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CFGM Cures Auxiliars d’Infermeria</a:t>
            </a:r>
            <a:endParaRPr b="1" sz="2400">
              <a:solidFill>
                <a:srgbClr val="4D4D4D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5"/>
          <p:cNvPicPr preferRelativeResize="0"/>
          <p:nvPr/>
        </p:nvPicPr>
        <p:blipFill rotWithShape="1">
          <a:blip r:embed="rId3">
            <a:alphaModFix/>
          </a:blip>
          <a:srcRect b="35806" l="23334" r="22537" t="35242"/>
          <a:stretch/>
        </p:blipFill>
        <p:spPr>
          <a:xfrm>
            <a:off x="0" y="0"/>
            <a:ext cx="1855788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5"/>
          <p:cNvSpPr/>
          <p:nvPr/>
        </p:nvSpPr>
        <p:spPr>
          <a:xfrm>
            <a:off x="1547813" y="1484313"/>
            <a:ext cx="5976937" cy="4392612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Sandra\AppData\Local\Temp\20190404_155701.jpg" id="130" name="Google Shape;13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3763" y="1062038"/>
            <a:ext cx="3648075" cy="27368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sandradee06\AppData\Local\Temp\20190311_162847.jpg" id="131" name="Google Shape;131;p15"/>
          <p:cNvPicPr preferRelativeResize="0"/>
          <p:nvPr/>
        </p:nvPicPr>
        <p:blipFill rotWithShape="1">
          <a:blip r:embed="rId5">
            <a:alphaModFix/>
          </a:blip>
          <a:srcRect b="0" l="10425" r="0" t="0"/>
          <a:stretch/>
        </p:blipFill>
        <p:spPr>
          <a:xfrm>
            <a:off x="6046788" y="1031875"/>
            <a:ext cx="2592387" cy="38592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sandradee06\AppData\Local\Temp\IMG-20181130-WA0010.jpg" id="132" name="Google Shape;132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11413" y="3798888"/>
            <a:ext cx="3635375" cy="2725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6"/>
          <p:cNvPicPr preferRelativeResize="0"/>
          <p:nvPr/>
        </p:nvPicPr>
        <p:blipFill rotWithShape="1">
          <a:blip r:embed="rId3">
            <a:alphaModFix/>
          </a:blip>
          <a:srcRect b="35806" l="23334" r="22537" t="35242"/>
          <a:stretch/>
        </p:blipFill>
        <p:spPr>
          <a:xfrm>
            <a:off x="0" y="0"/>
            <a:ext cx="1855788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/>
          <p:nvPr/>
        </p:nvSpPr>
        <p:spPr>
          <a:xfrm>
            <a:off x="827088" y="2420938"/>
            <a:ext cx="5184775" cy="2808287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4013" lvl="0" marL="35401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2800"/>
              <a:buFont typeface="Noto Sans Symbols"/>
              <a:buChar char="✔"/>
            </a:pPr>
            <a:r>
              <a:rPr b="1" i="0" lang="es-ES" sz="28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Hospitals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4013" lvl="0" marL="35401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2800"/>
              <a:buFont typeface="Noto Sans Symbols"/>
              <a:buChar char="✔"/>
            </a:pPr>
            <a:r>
              <a:rPr b="1" i="0" lang="es-ES" sz="28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Sociosanitaris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4013" lvl="0" marL="35401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2800"/>
              <a:buFont typeface="Noto Sans Symbols"/>
              <a:buChar char="✔"/>
            </a:pPr>
            <a:r>
              <a:rPr b="1" i="0" lang="es-ES" sz="28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Clíniques Odontològiques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4013" lvl="0" marL="35401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2800"/>
              <a:buFont typeface="Noto Sans Symbols"/>
              <a:buChar char="✔"/>
            </a:pPr>
            <a:r>
              <a:rPr b="1" i="0" lang="es-ES" sz="28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Centres d’Atenció Primària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827088" y="882650"/>
            <a:ext cx="4392612" cy="690563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ES" sz="32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Llocs on fer la FCT? </a:t>
            </a:r>
            <a:endParaRPr b="1" i="0" sz="3200" u="none" cap="none" strike="noStrike">
              <a:solidFill>
                <a:srgbClr val="777777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0" name="Google Shape;140;p16"/>
          <p:cNvSpPr/>
          <p:nvPr/>
        </p:nvSpPr>
        <p:spPr>
          <a:xfrm>
            <a:off x="2484438" y="1684338"/>
            <a:ext cx="1079500" cy="576262"/>
          </a:xfrm>
          <a:prstGeom prst="downArrow">
            <a:avLst>
              <a:gd fmla="val 50000" name="adj1"/>
              <a:gd fmla="val 25000" name="adj2"/>
            </a:avLst>
          </a:prstGeom>
          <a:solidFill>
            <a:srgbClr val="FFCCCC"/>
          </a:solidFill>
          <a:ln cap="flat" cmpd="sng" w="9525">
            <a:solidFill>
              <a:srgbClr val="FF99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76950" y="765175"/>
            <a:ext cx="2627313" cy="1182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53138" y="5351463"/>
            <a:ext cx="2871787" cy="1246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5650" y="5580063"/>
            <a:ext cx="2003425" cy="1017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771775" y="5478463"/>
            <a:ext cx="1439863" cy="1190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RESTORRES" id="145" name="Google Shape;145;p1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56100" y="5610225"/>
            <a:ext cx="1512888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6"/>
          <p:cNvPicPr preferRelativeResize="0"/>
          <p:nvPr/>
        </p:nvPicPr>
        <p:blipFill rotWithShape="1">
          <a:blip r:embed="rId9">
            <a:alphaModFix/>
          </a:blip>
          <a:srcRect b="15253" l="2945" r="5878" t="17693"/>
          <a:stretch/>
        </p:blipFill>
        <p:spPr>
          <a:xfrm>
            <a:off x="6076950" y="3133725"/>
            <a:ext cx="2847975" cy="106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227763" y="4194175"/>
            <a:ext cx="2760662" cy="10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027738" y="2060575"/>
            <a:ext cx="2897187" cy="1220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/>
          <p:nvPr>
            <p:ph idx="1" type="subTitle"/>
          </p:nvPr>
        </p:nvSpPr>
        <p:spPr>
          <a:xfrm>
            <a:off x="900113" y="188913"/>
            <a:ext cx="7845425" cy="18002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b="1" lang="es-ES" sz="360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CFGS Imatge per al Diagnòstic i Medicina Nuclear</a:t>
            </a:r>
            <a:r>
              <a:rPr b="1" lang="es-ES" sz="2400">
                <a:solidFill>
                  <a:srgbClr val="4D4D4D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b="1" sz="2400">
              <a:solidFill>
                <a:srgbClr val="4D4D4D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54" name="Google Shape;154;p17"/>
          <p:cNvSpPr/>
          <p:nvPr/>
        </p:nvSpPr>
        <p:spPr>
          <a:xfrm>
            <a:off x="1476375" y="2185988"/>
            <a:ext cx="6480175" cy="403225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ES" sz="1200" u="none" cap="none" strike="noStrike">
                <a:solidFill>
                  <a:srgbClr val="777777"/>
                </a:solidFill>
                <a:latin typeface="Comic Sans MS"/>
                <a:ea typeface="Comic Sans MS"/>
                <a:cs typeface="Comic Sans MS"/>
                <a:sym typeface="Comic Sans M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4438" y="2474913"/>
            <a:ext cx="2552700" cy="26368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0079" id="156" name="Google Shape;156;p17"/>
          <p:cNvPicPr preferRelativeResize="0"/>
          <p:nvPr/>
        </p:nvPicPr>
        <p:blipFill rotWithShape="1">
          <a:blip r:embed="rId4">
            <a:alphaModFix/>
          </a:blip>
          <a:srcRect b="34651" l="1131" r="12218" t="6065"/>
          <a:stretch/>
        </p:blipFill>
        <p:spPr>
          <a:xfrm>
            <a:off x="1187450" y="4346575"/>
            <a:ext cx="4105275" cy="21066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0099" id="157" name="Google Shape;157;p17"/>
          <p:cNvPicPr preferRelativeResize="0"/>
          <p:nvPr/>
        </p:nvPicPr>
        <p:blipFill rotWithShape="1">
          <a:blip r:embed="rId5">
            <a:alphaModFix/>
          </a:blip>
          <a:srcRect b="0" l="15958" r="0" t="0"/>
          <a:stretch/>
        </p:blipFill>
        <p:spPr>
          <a:xfrm>
            <a:off x="5003800" y="2474913"/>
            <a:ext cx="3435350" cy="3065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7"/>
          <p:cNvPicPr preferRelativeResize="0"/>
          <p:nvPr/>
        </p:nvPicPr>
        <p:blipFill rotWithShape="1">
          <a:blip r:embed="rId6">
            <a:alphaModFix/>
          </a:blip>
          <a:srcRect b="35806" l="23334" r="22537" t="35242"/>
          <a:stretch/>
        </p:blipFill>
        <p:spPr>
          <a:xfrm>
            <a:off x="0" y="6156325"/>
            <a:ext cx="1855788" cy="70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/>
          <p:nvPr/>
        </p:nvSpPr>
        <p:spPr>
          <a:xfrm>
            <a:off x="827088" y="2420938"/>
            <a:ext cx="5184775" cy="2808287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4013" lvl="0" marL="35401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2800"/>
              <a:buFont typeface="Noto Sans Symbols"/>
              <a:buChar char="✔"/>
            </a:pPr>
            <a:r>
              <a:rPr b="1" i="0" lang="es-ES" sz="28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Hospitals públic i privats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4013" lvl="0" marL="35401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2800"/>
              <a:buFont typeface="Noto Sans Symbols"/>
              <a:buChar char="✔"/>
            </a:pPr>
            <a:r>
              <a:rPr b="1" i="0" lang="es-ES" sz="28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Centres d’Atenció Primària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4013" lvl="0" marL="35401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2800"/>
              <a:buFont typeface="Noto Sans Symbols"/>
              <a:buChar char="✔"/>
            </a:pPr>
            <a:r>
              <a:rPr b="1" i="0" lang="es-ES" sz="28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Centres privats de diagnòstic per la imatge</a:t>
            </a:r>
            <a:endParaRPr b="1" i="0" sz="2800" u="none" cap="none" strike="noStrike">
              <a:solidFill>
                <a:srgbClr val="4D4D4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8"/>
          <p:cNvSpPr/>
          <p:nvPr/>
        </p:nvSpPr>
        <p:spPr>
          <a:xfrm>
            <a:off x="827088" y="882650"/>
            <a:ext cx="5473700" cy="890588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ES" sz="24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MP14: FCT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ES" sz="2400" u="none" cap="none" strike="noStrike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(Formació en centres de treball)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8"/>
          <p:cNvSpPr/>
          <p:nvPr/>
        </p:nvSpPr>
        <p:spPr>
          <a:xfrm>
            <a:off x="2484438" y="1844675"/>
            <a:ext cx="1079500" cy="576263"/>
          </a:xfrm>
          <a:prstGeom prst="downArrow">
            <a:avLst>
              <a:gd fmla="val 50000" name="adj1"/>
              <a:gd fmla="val 25000" name="adj2"/>
            </a:avLst>
          </a:prstGeom>
          <a:solidFill>
            <a:srgbClr val="FFCCCC"/>
          </a:solidFill>
          <a:ln cap="flat" cmpd="sng" w="9525">
            <a:solidFill>
              <a:srgbClr val="FF99C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59563" y="1052513"/>
            <a:ext cx="2052637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27738" y="2495550"/>
            <a:ext cx="2897187" cy="1220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7763" y="4049713"/>
            <a:ext cx="2760662" cy="10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53138" y="5229225"/>
            <a:ext cx="2871787" cy="1246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/>
          <p:cNvPicPr preferRelativeResize="0"/>
          <p:nvPr/>
        </p:nvPicPr>
        <p:blipFill rotWithShape="1">
          <a:blip r:embed="rId7">
            <a:alphaModFix/>
          </a:blip>
          <a:srcRect b="35806" l="23334" r="22537" t="35242"/>
          <a:stretch/>
        </p:blipFill>
        <p:spPr>
          <a:xfrm>
            <a:off x="0" y="0"/>
            <a:ext cx="1855788" cy="701675"/>
          </a:xfrm>
          <a:prstGeom prst="rect">
            <a:avLst/>
          </a:prstGeom>
          <a:noFill/>
          <a:ln>
            <a:noFill/>
          </a:ln>
        </p:spPr>
      </p:pic>
      <p:sp>
        <p:nvSpPr>
          <p:cNvPr descr="call" id="171" name="Google Shape;171;p18"/>
          <p:cNvSpPr/>
          <p:nvPr/>
        </p:nvSpPr>
        <p:spPr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descr="call" id="172" name="Google Shape;172;p18"/>
          <p:cNvSpPr/>
          <p:nvPr/>
        </p:nvSpPr>
        <p:spPr>
          <a:xfrm>
            <a:off x="4419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Inicio" id="173" name="Google Shape;173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79613" y="5300663"/>
            <a:ext cx="2376487" cy="1035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delfos" id="174" name="Google Shape;174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27538" y="6021388"/>
            <a:ext cx="2076450" cy="622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nitas" id="175" name="Google Shape;175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55650" y="5445125"/>
            <a:ext cx="885825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/>
          <p:nvPr>
            <p:ph idx="1" type="subTitle"/>
          </p:nvPr>
        </p:nvSpPr>
        <p:spPr>
          <a:xfrm>
            <a:off x="900113" y="549275"/>
            <a:ext cx="7845425" cy="11525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</a:pPr>
            <a:r>
              <a:rPr b="1" lang="es-ES" sz="3600">
                <a:solidFill>
                  <a:srgbClr val="4D4D4D"/>
                </a:solidFill>
                <a:latin typeface="Arial"/>
                <a:ea typeface="Arial"/>
                <a:cs typeface="Arial"/>
                <a:sym typeface="Arial"/>
              </a:rPr>
              <a:t>CFGM Emergències Sanitàries</a:t>
            </a:r>
            <a:r>
              <a:rPr b="1" lang="es-ES" sz="2400">
                <a:solidFill>
                  <a:srgbClr val="4D4D4D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b="1" sz="2400">
              <a:solidFill>
                <a:srgbClr val="4D4D4D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81" name="Google Shape;181;p19"/>
          <p:cNvSpPr/>
          <p:nvPr/>
        </p:nvSpPr>
        <p:spPr>
          <a:xfrm>
            <a:off x="1476375" y="2133600"/>
            <a:ext cx="6480175" cy="4032250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ES" sz="1200" u="none" cap="none" strike="noStrike">
                <a:solidFill>
                  <a:srgbClr val="777777"/>
                </a:solidFill>
                <a:latin typeface="Comic Sans MS"/>
                <a:ea typeface="Comic Sans MS"/>
                <a:cs typeface="Comic Sans MS"/>
                <a:sym typeface="Comic Sans MS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19"/>
          <p:cNvPicPr preferRelativeResize="0"/>
          <p:nvPr/>
        </p:nvPicPr>
        <p:blipFill rotWithShape="1">
          <a:blip r:embed="rId3">
            <a:alphaModFix/>
          </a:blip>
          <a:srcRect b="35806" l="23334" r="22537" t="35242"/>
          <a:stretch/>
        </p:blipFill>
        <p:spPr>
          <a:xfrm>
            <a:off x="0" y="6156325"/>
            <a:ext cx="1855788" cy="7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9"/>
          <p:cNvPicPr preferRelativeResize="0"/>
          <p:nvPr/>
        </p:nvPicPr>
        <p:blipFill rotWithShape="1">
          <a:blip r:embed="rId4">
            <a:alphaModFix/>
          </a:blip>
          <a:srcRect b="15052" l="37419" r="36593" t="16773"/>
          <a:stretch/>
        </p:blipFill>
        <p:spPr>
          <a:xfrm>
            <a:off x="5867400" y="1543050"/>
            <a:ext cx="2376488" cy="4675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25713" y="3568700"/>
            <a:ext cx="3541712" cy="2655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66900" y="1993900"/>
            <a:ext cx="2428875" cy="18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9"/>
          <p:cNvPicPr preferRelativeResize="0"/>
          <p:nvPr/>
        </p:nvPicPr>
        <p:blipFill rotWithShape="1">
          <a:blip r:embed="rId7">
            <a:alphaModFix/>
          </a:blip>
          <a:srcRect b="9990" l="0" r="0" t="0"/>
          <a:stretch/>
        </p:blipFill>
        <p:spPr>
          <a:xfrm>
            <a:off x="4295775" y="1993900"/>
            <a:ext cx="2390775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isseny per defecte">
  <a:themeElements>
    <a:clrScheme name="Disseny per defec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